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Kreon" panose="020B0604020202020204" charset="0"/>
      <p:regular r:id="rId22"/>
      <p:bold r:id="rId23"/>
    </p:embeddedFont>
    <p:embeddedFont>
      <p:font typeface="Open Sans" panose="020B0604020202020204" charset="0"/>
      <p:regular r:id="rId24"/>
      <p:bold r:id="rId25"/>
      <p:italic r:id="rId26"/>
      <p:boldItalic r:id="rId27"/>
    </p:embeddedFont>
    <p:embeddedFont>
      <p:font typeface="Walter Turncoat"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87n6jGO9OfUf1CWV7VKfNJjKX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e56ec135b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7e56ec135b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e118d082d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7e118d082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e118d082d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7e118d082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e56ec135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7e56ec13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e56ec135b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7e56ec135b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e56ec135b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7e56ec135b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e56ec135b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7e56ec135b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e56ec135b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7e56ec135b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
        <p:cNvGrpSpPr/>
        <p:nvPr/>
      </p:nvGrpSpPr>
      <p:grpSpPr>
        <a:xfrm>
          <a:off x="0" y="0"/>
          <a:ext cx="0" cy="0"/>
          <a:chOff x="0" y="0"/>
          <a:chExt cx="0" cy="0"/>
        </a:xfrm>
      </p:grpSpPr>
      <p:sp>
        <p:nvSpPr>
          <p:cNvPr id="11" name="Google Shape;11;p10"/>
          <p:cNvSpPr>
            <a:spLocks noGrp="1"/>
          </p:cNvSpPr>
          <p:nvPr>
            <p:ph type="pic" idx="2"/>
          </p:nvPr>
        </p:nvSpPr>
        <p:spPr>
          <a:xfrm>
            <a:off x="0" y="0"/>
            <a:ext cx="12192000" cy="6858000"/>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70"/>
        <p:cNvGrpSpPr/>
        <p:nvPr/>
      </p:nvGrpSpPr>
      <p:grpSpPr>
        <a:xfrm>
          <a:off x="0" y="0"/>
          <a:ext cx="0" cy="0"/>
          <a:chOff x="0" y="0"/>
          <a:chExt cx="0" cy="0"/>
        </a:xfrm>
      </p:grpSpPr>
      <p:sp>
        <p:nvSpPr>
          <p:cNvPr id="71" name="Google Shape;71;p19"/>
          <p:cNvSpPr>
            <a:spLocks noGrp="1"/>
          </p:cNvSpPr>
          <p:nvPr>
            <p:ph type="pic" idx="2"/>
          </p:nvPr>
        </p:nvSpPr>
        <p:spPr>
          <a:xfrm>
            <a:off x="-1" y="-2"/>
            <a:ext cx="12192000" cy="2634019"/>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
        <p:nvSpPr>
          <p:cNvPr id="72" name="Google Shape;72;p19"/>
          <p:cNvSpPr/>
          <p:nvPr/>
        </p:nvSpPr>
        <p:spPr>
          <a:xfrm rot="5400000">
            <a:off x="8938864" y="4193194"/>
            <a:ext cx="2134020" cy="3195593"/>
          </a:xfrm>
          <a:custGeom>
            <a:avLst/>
            <a:gdLst/>
            <a:ahLst/>
            <a:cxnLst/>
            <a:rect l="l" t="t" r="r" b="b"/>
            <a:pathLst>
              <a:path w="2134020" h="3195593" extrusionOk="0">
                <a:moveTo>
                  <a:pt x="2134020" y="0"/>
                </a:moveTo>
                <a:lnTo>
                  <a:pt x="2134020" y="2182595"/>
                </a:lnTo>
                <a:lnTo>
                  <a:pt x="1090827" y="3195593"/>
                </a:lnTo>
                <a:lnTo>
                  <a:pt x="0" y="2072251"/>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 name="Shape 73"/>
        <p:cNvGrpSpPr/>
        <p:nvPr/>
      </p:nvGrpSpPr>
      <p:grpSpPr>
        <a:xfrm>
          <a:off x="0" y="0"/>
          <a:ext cx="0" cy="0"/>
          <a:chOff x="0" y="0"/>
          <a:chExt cx="0" cy="0"/>
        </a:xfrm>
      </p:grpSpPr>
      <p:sp>
        <p:nvSpPr>
          <p:cNvPr id="74" name="Google Shape;74;p20"/>
          <p:cNvSpPr>
            <a:spLocks noGrp="1"/>
          </p:cNvSpPr>
          <p:nvPr>
            <p:ph type="pic" idx="2"/>
          </p:nvPr>
        </p:nvSpPr>
        <p:spPr>
          <a:xfrm>
            <a:off x="1536700" y="0"/>
            <a:ext cx="4584699"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75"/>
        <p:cNvGrpSpPr/>
        <p:nvPr/>
      </p:nvGrpSpPr>
      <p:grpSpPr>
        <a:xfrm>
          <a:off x="0" y="0"/>
          <a:ext cx="0" cy="0"/>
          <a:chOff x="0" y="0"/>
          <a:chExt cx="0" cy="0"/>
        </a:xfrm>
      </p:grpSpPr>
      <p:sp>
        <p:nvSpPr>
          <p:cNvPr id="76" name="Google Shape;76;p21"/>
          <p:cNvSpPr/>
          <p:nvPr/>
        </p:nvSpPr>
        <p:spPr>
          <a:xfrm>
            <a:off x="0" y="1624083"/>
            <a:ext cx="12192000" cy="5233916"/>
          </a:xfrm>
          <a:custGeom>
            <a:avLst/>
            <a:gdLst/>
            <a:ahLst/>
            <a:cxnLst/>
            <a:rect l="l" t="t" r="r" b="b"/>
            <a:pathLst>
              <a:path w="12192000" h="5233916" extrusionOk="0">
                <a:moveTo>
                  <a:pt x="8561295" y="138883"/>
                </a:moveTo>
                <a:cubicBezTo>
                  <a:pt x="8497877" y="142678"/>
                  <a:pt x="8449691" y="145571"/>
                  <a:pt x="8393245" y="148944"/>
                </a:cubicBezTo>
                <a:cubicBezTo>
                  <a:pt x="8454850" y="153091"/>
                  <a:pt x="8502235" y="156284"/>
                  <a:pt x="8561295" y="160260"/>
                </a:cubicBezTo>
                <a:close/>
                <a:moveTo>
                  <a:pt x="6898133" y="128823"/>
                </a:moveTo>
                <a:cubicBezTo>
                  <a:pt x="6856609" y="130350"/>
                  <a:pt x="6816106" y="134454"/>
                  <a:pt x="6778921" y="135712"/>
                </a:cubicBezTo>
                <a:cubicBezTo>
                  <a:pt x="6762804" y="142377"/>
                  <a:pt x="6749787" y="147763"/>
                  <a:pt x="6725494" y="157802"/>
                </a:cubicBezTo>
                <a:cubicBezTo>
                  <a:pt x="6770738" y="154536"/>
                  <a:pt x="6798523" y="152523"/>
                  <a:pt x="6820590" y="150920"/>
                </a:cubicBezTo>
                <a:cubicBezTo>
                  <a:pt x="6867110" y="154765"/>
                  <a:pt x="6914895" y="158717"/>
                  <a:pt x="6952755" y="161838"/>
                </a:cubicBezTo>
                <a:cubicBezTo>
                  <a:pt x="6977607" y="153282"/>
                  <a:pt x="7000699" y="145328"/>
                  <a:pt x="7023801" y="137376"/>
                </a:cubicBezTo>
                <a:cubicBezTo>
                  <a:pt x="7023643" y="137376"/>
                  <a:pt x="7023643" y="137389"/>
                  <a:pt x="7023484" y="137389"/>
                </a:cubicBezTo>
                <a:cubicBezTo>
                  <a:pt x="6982206" y="128344"/>
                  <a:pt x="6939658" y="127296"/>
                  <a:pt x="6898133" y="128823"/>
                </a:cubicBezTo>
                <a:close/>
                <a:moveTo>
                  <a:pt x="6277003" y="0"/>
                </a:moveTo>
                <a:cubicBezTo>
                  <a:pt x="6275337" y="3832"/>
                  <a:pt x="6273671" y="7484"/>
                  <a:pt x="6272003" y="11316"/>
                </a:cubicBezTo>
                <a:cubicBezTo>
                  <a:pt x="6410119" y="4482"/>
                  <a:pt x="6410119" y="4482"/>
                  <a:pt x="6518400" y="25403"/>
                </a:cubicBezTo>
                <a:cubicBezTo>
                  <a:pt x="6530458" y="23403"/>
                  <a:pt x="6542450" y="21427"/>
                  <a:pt x="6548085" y="20498"/>
                </a:cubicBezTo>
                <a:cubicBezTo>
                  <a:pt x="6586028" y="24559"/>
                  <a:pt x="6620479" y="28234"/>
                  <a:pt x="6650640" y="31465"/>
                </a:cubicBezTo>
                <a:cubicBezTo>
                  <a:pt x="6686200" y="23691"/>
                  <a:pt x="6714618" y="17521"/>
                  <a:pt x="6742878" y="11339"/>
                </a:cubicBezTo>
                <a:cubicBezTo>
                  <a:pt x="6752487" y="12112"/>
                  <a:pt x="6762171" y="12894"/>
                  <a:pt x="6771771" y="13678"/>
                </a:cubicBezTo>
                <a:cubicBezTo>
                  <a:pt x="6768437" y="16799"/>
                  <a:pt x="6765103" y="19920"/>
                  <a:pt x="6761379" y="23523"/>
                </a:cubicBezTo>
                <a:cubicBezTo>
                  <a:pt x="6787489" y="25704"/>
                  <a:pt x="6814640" y="28005"/>
                  <a:pt x="6848691" y="30874"/>
                </a:cubicBezTo>
                <a:cubicBezTo>
                  <a:pt x="6821866" y="34453"/>
                  <a:pt x="6799081" y="37489"/>
                  <a:pt x="6777097" y="40418"/>
                </a:cubicBezTo>
                <a:cubicBezTo>
                  <a:pt x="6782730" y="46612"/>
                  <a:pt x="6788280" y="52636"/>
                  <a:pt x="6794239" y="59131"/>
                </a:cubicBezTo>
                <a:cubicBezTo>
                  <a:pt x="6859567" y="60506"/>
                  <a:pt x="6925846" y="61893"/>
                  <a:pt x="6992132" y="63277"/>
                </a:cubicBezTo>
                <a:cubicBezTo>
                  <a:pt x="6903144" y="68231"/>
                  <a:pt x="7060711" y="87981"/>
                  <a:pt x="6917437" y="88897"/>
                </a:cubicBezTo>
                <a:cubicBezTo>
                  <a:pt x="6931879" y="94934"/>
                  <a:pt x="6945614" y="100634"/>
                  <a:pt x="6950697" y="102791"/>
                </a:cubicBezTo>
                <a:cubicBezTo>
                  <a:pt x="6930612" y="109479"/>
                  <a:pt x="6918786" y="113395"/>
                  <a:pt x="6906953" y="117312"/>
                </a:cubicBezTo>
                <a:cubicBezTo>
                  <a:pt x="6960855" y="119938"/>
                  <a:pt x="7014834" y="122553"/>
                  <a:pt x="7093813" y="126398"/>
                </a:cubicBezTo>
                <a:cubicBezTo>
                  <a:pt x="7107705" y="130784"/>
                  <a:pt x="7090087" y="135785"/>
                  <a:pt x="7026025" y="137291"/>
                </a:cubicBezTo>
                <a:cubicBezTo>
                  <a:pt x="7033801" y="141799"/>
                  <a:pt x="7041343" y="146305"/>
                  <a:pt x="7049127" y="150813"/>
                </a:cubicBezTo>
                <a:cubicBezTo>
                  <a:pt x="7088579" y="147269"/>
                  <a:pt x="7128023" y="143727"/>
                  <a:pt x="7174625" y="139533"/>
                </a:cubicBezTo>
                <a:cubicBezTo>
                  <a:pt x="7184467" y="141689"/>
                  <a:pt x="7200976" y="145258"/>
                  <a:pt x="7216694" y="148691"/>
                </a:cubicBezTo>
                <a:cubicBezTo>
                  <a:pt x="7191218" y="152210"/>
                  <a:pt x="7166608" y="155596"/>
                  <a:pt x="7133422" y="160164"/>
                </a:cubicBezTo>
                <a:cubicBezTo>
                  <a:pt x="7196052" y="159525"/>
                  <a:pt x="7241061" y="157765"/>
                  <a:pt x="7279797" y="159392"/>
                </a:cubicBezTo>
                <a:cubicBezTo>
                  <a:pt x="7292972" y="159945"/>
                  <a:pt x="7290596" y="169021"/>
                  <a:pt x="7294964" y="173672"/>
                </a:cubicBezTo>
                <a:cubicBezTo>
                  <a:pt x="7342118" y="169370"/>
                  <a:pt x="7398152" y="164249"/>
                  <a:pt x="7454198" y="159139"/>
                </a:cubicBezTo>
                <a:lnTo>
                  <a:pt x="7359418" y="157151"/>
                </a:lnTo>
                <a:cubicBezTo>
                  <a:pt x="7357751" y="158222"/>
                  <a:pt x="7356243" y="159308"/>
                  <a:pt x="7354575" y="160380"/>
                </a:cubicBezTo>
                <a:cubicBezTo>
                  <a:pt x="7315757" y="154403"/>
                  <a:pt x="7276938" y="148438"/>
                  <a:pt x="7238128" y="142473"/>
                </a:cubicBezTo>
                <a:cubicBezTo>
                  <a:pt x="7245029" y="141461"/>
                  <a:pt x="7252020" y="140449"/>
                  <a:pt x="7259004" y="139424"/>
                </a:cubicBezTo>
                <a:cubicBezTo>
                  <a:pt x="7276463" y="141871"/>
                  <a:pt x="7293932" y="144305"/>
                  <a:pt x="7315682" y="147341"/>
                </a:cubicBezTo>
                <a:cubicBezTo>
                  <a:pt x="7334807" y="143160"/>
                  <a:pt x="7351875" y="139364"/>
                  <a:pt x="7376243" y="134015"/>
                </a:cubicBezTo>
                <a:cubicBezTo>
                  <a:pt x="7386644" y="137978"/>
                  <a:pt x="7393711" y="140666"/>
                  <a:pt x="7404420" y="144702"/>
                </a:cubicBezTo>
                <a:cubicBezTo>
                  <a:pt x="7421413" y="140907"/>
                  <a:pt x="7435538" y="137749"/>
                  <a:pt x="7449196" y="134724"/>
                </a:cubicBezTo>
                <a:cubicBezTo>
                  <a:pt x="7465464" y="140111"/>
                  <a:pt x="7479439" y="144775"/>
                  <a:pt x="7493566" y="149451"/>
                </a:cubicBezTo>
                <a:cubicBezTo>
                  <a:pt x="7511668" y="146076"/>
                  <a:pt x="7525635" y="141485"/>
                  <a:pt x="7548978" y="139653"/>
                </a:cubicBezTo>
                <a:cubicBezTo>
                  <a:pt x="7579929" y="137219"/>
                  <a:pt x="7618273" y="136955"/>
                  <a:pt x="7640024" y="136207"/>
                </a:cubicBezTo>
                <a:cubicBezTo>
                  <a:pt x="7653124" y="140557"/>
                  <a:pt x="7666850" y="145112"/>
                  <a:pt x="7680668" y="149655"/>
                </a:cubicBezTo>
                <a:cubicBezTo>
                  <a:pt x="7698685" y="144305"/>
                  <a:pt x="7716702" y="138930"/>
                  <a:pt x="7734803" y="133568"/>
                </a:cubicBezTo>
                <a:cubicBezTo>
                  <a:pt x="7752979" y="147016"/>
                  <a:pt x="7929038" y="137195"/>
                  <a:pt x="7885462" y="159730"/>
                </a:cubicBezTo>
                <a:cubicBezTo>
                  <a:pt x="7896655" y="159175"/>
                  <a:pt x="7907846" y="158621"/>
                  <a:pt x="7919121" y="158054"/>
                </a:cubicBezTo>
                <a:cubicBezTo>
                  <a:pt x="7915622" y="153102"/>
                  <a:pt x="7912139" y="148148"/>
                  <a:pt x="7908637" y="143281"/>
                </a:cubicBezTo>
                <a:cubicBezTo>
                  <a:pt x="7937055" y="139341"/>
                  <a:pt x="7969049" y="134918"/>
                  <a:pt x="8019851" y="127904"/>
                </a:cubicBezTo>
                <a:cubicBezTo>
                  <a:pt x="7998342" y="137389"/>
                  <a:pt x="7983257" y="144039"/>
                  <a:pt x="7958889" y="154790"/>
                </a:cubicBezTo>
                <a:cubicBezTo>
                  <a:pt x="8040970" y="150126"/>
                  <a:pt x="8096289" y="146981"/>
                  <a:pt x="8140583" y="144462"/>
                </a:cubicBezTo>
                <a:cubicBezTo>
                  <a:pt x="8129715" y="139303"/>
                  <a:pt x="8121057" y="135243"/>
                  <a:pt x="8112406" y="131170"/>
                </a:cubicBezTo>
                <a:lnTo>
                  <a:pt x="8234571" y="131170"/>
                </a:lnTo>
                <a:lnTo>
                  <a:pt x="8245847" y="135869"/>
                </a:lnTo>
                <a:cubicBezTo>
                  <a:pt x="8260606" y="132194"/>
                  <a:pt x="8275532" y="128531"/>
                  <a:pt x="8298632" y="122807"/>
                </a:cubicBezTo>
                <a:cubicBezTo>
                  <a:pt x="8314900" y="128507"/>
                  <a:pt x="8328401" y="131219"/>
                  <a:pt x="8329751" y="134050"/>
                </a:cubicBezTo>
                <a:cubicBezTo>
                  <a:pt x="8334351" y="143775"/>
                  <a:pt x="8373086" y="142714"/>
                  <a:pt x="8409839" y="139677"/>
                </a:cubicBezTo>
                <a:cubicBezTo>
                  <a:pt x="8485567" y="133411"/>
                  <a:pt x="8558438" y="126351"/>
                  <a:pt x="8636226" y="119264"/>
                </a:cubicBezTo>
                <a:cubicBezTo>
                  <a:pt x="8653610" y="127783"/>
                  <a:pt x="8665601" y="133653"/>
                  <a:pt x="8670920" y="136268"/>
                </a:cubicBezTo>
                <a:cubicBezTo>
                  <a:pt x="8755214" y="130109"/>
                  <a:pt x="8826185" y="121493"/>
                  <a:pt x="8902547" y="120228"/>
                </a:cubicBezTo>
                <a:cubicBezTo>
                  <a:pt x="8997960" y="118626"/>
                  <a:pt x="8915723" y="137592"/>
                  <a:pt x="8989627" y="142364"/>
                </a:cubicBezTo>
                <a:cubicBezTo>
                  <a:pt x="9054955" y="135363"/>
                  <a:pt x="9125208" y="127831"/>
                  <a:pt x="9203714" y="119421"/>
                </a:cubicBezTo>
                <a:cubicBezTo>
                  <a:pt x="9207363" y="125000"/>
                  <a:pt x="9210063" y="128977"/>
                  <a:pt x="9215297" y="136882"/>
                </a:cubicBezTo>
                <a:cubicBezTo>
                  <a:pt x="9259357" y="130761"/>
                  <a:pt x="9288726" y="126699"/>
                  <a:pt x="9323178" y="121927"/>
                </a:cubicBezTo>
                <a:cubicBezTo>
                  <a:pt x="9330562" y="125205"/>
                  <a:pt x="9338653" y="128808"/>
                  <a:pt x="9348179" y="132990"/>
                </a:cubicBezTo>
                <a:cubicBezTo>
                  <a:pt x="9400491" y="129869"/>
                  <a:pt x="9450743" y="126867"/>
                  <a:pt x="9512178" y="123205"/>
                </a:cubicBezTo>
                <a:cubicBezTo>
                  <a:pt x="9508687" y="122771"/>
                  <a:pt x="9532580" y="126519"/>
                  <a:pt x="9537105" y="126036"/>
                </a:cubicBezTo>
                <a:cubicBezTo>
                  <a:pt x="9568215" y="122735"/>
                  <a:pt x="9595367" y="118566"/>
                  <a:pt x="9621802" y="114937"/>
                </a:cubicBezTo>
                <a:cubicBezTo>
                  <a:pt x="9665537" y="116939"/>
                  <a:pt x="9720391" y="119457"/>
                  <a:pt x="9788177" y="122566"/>
                </a:cubicBezTo>
                <a:cubicBezTo>
                  <a:pt x="9763809" y="125048"/>
                  <a:pt x="9746582" y="126808"/>
                  <a:pt x="9717132" y="129820"/>
                </a:cubicBezTo>
                <a:cubicBezTo>
                  <a:pt x="9847154" y="126591"/>
                  <a:pt x="9965277" y="123662"/>
                  <a:pt x="10111569" y="120023"/>
                </a:cubicBezTo>
                <a:cubicBezTo>
                  <a:pt x="10082042" y="126398"/>
                  <a:pt x="10071324" y="128712"/>
                  <a:pt x="10052116" y="132832"/>
                </a:cubicBezTo>
                <a:cubicBezTo>
                  <a:pt x="10095851" y="134375"/>
                  <a:pt x="10132369" y="135664"/>
                  <a:pt x="10167055" y="136882"/>
                </a:cubicBezTo>
                <a:cubicBezTo>
                  <a:pt x="10162930" y="139738"/>
                  <a:pt x="10158645" y="142787"/>
                  <a:pt x="10154280" y="145836"/>
                </a:cubicBezTo>
                <a:cubicBezTo>
                  <a:pt x="10175156" y="146124"/>
                  <a:pt x="10196105" y="146220"/>
                  <a:pt x="10216665" y="146763"/>
                </a:cubicBezTo>
                <a:cubicBezTo>
                  <a:pt x="10278819" y="148414"/>
                  <a:pt x="10321604" y="145763"/>
                  <a:pt x="10354472" y="136702"/>
                </a:cubicBezTo>
                <a:cubicBezTo>
                  <a:pt x="10364549" y="133917"/>
                  <a:pt x="10418050" y="134760"/>
                  <a:pt x="10456869" y="133821"/>
                </a:cubicBezTo>
                <a:cubicBezTo>
                  <a:pt x="10448927" y="141016"/>
                  <a:pt x="10440752" y="148294"/>
                  <a:pt x="10431627" y="156488"/>
                </a:cubicBezTo>
                <a:cubicBezTo>
                  <a:pt x="10502272" y="154030"/>
                  <a:pt x="10540850" y="155825"/>
                  <a:pt x="10500847" y="168334"/>
                </a:cubicBezTo>
                <a:cubicBezTo>
                  <a:pt x="10493697" y="170563"/>
                  <a:pt x="10510289" y="174937"/>
                  <a:pt x="10520615" y="177962"/>
                </a:cubicBezTo>
                <a:cubicBezTo>
                  <a:pt x="10548390" y="186084"/>
                  <a:pt x="10578718" y="194014"/>
                  <a:pt x="10614910" y="203883"/>
                </a:cubicBezTo>
                <a:cubicBezTo>
                  <a:pt x="10625946" y="202678"/>
                  <a:pt x="10658814" y="199111"/>
                  <a:pt x="10697074" y="194954"/>
                </a:cubicBezTo>
                <a:cubicBezTo>
                  <a:pt x="10701116" y="196182"/>
                  <a:pt x="10707790" y="198196"/>
                  <a:pt x="10714375" y="200195"/>
                </a:cubicBezTo>
                <a:cubicBezTo>
                  <a:pt x="10739059" y="198509"/>
                  <a:pt x="10764460" y="196760"/>
                  <a:pt x="10805822" y="193940"/>
                </a:cubicBezTo>
                <a:cubicBezTo>
                  <a:pt x="10793436" y="203087"/>
                  <a:pt x="10727160" y="208835"/>
                  <a:pt x="10787645" y="215752"/>
                </a:cubicBezTo>
                <a:cubicBezTo>
                  <a:pt x="10799545" y="217114"/>
                  <a:pt x="10813754" y="219295"/>
                  <a:pt x="10825980" y="219139"/>
                </a:cubicBezTo>
                <a:cubicBezTo>
                  <a:pt x="10955446" y="217631"/>
                  <a:pt x="11072768" y="234587"/>
                  <a:pt x="11090234" y="253603"/>
                </a:cubicBezTo>
                <a:cubicBezTo>
                  <a:pt x="11100236" y="264485"/>
                  <a:pt x="11107936" y="279066"/>
                  <a:pt x="11221926" y="280500"/>
                </a:cubicBezTo>
                <a:cubicBezTo>
                  <a:pt x="11245659" y="280801"/>
                  <a:pt x="11266853" y="285681"/>
                  <a:pt x="11279712" y="287284"/>
                </a:cubicBezTo>
                <a:cubicBezTo>
                  <a:pt x="11251060" y="292852"/>
                  <a:pt x="11229225" y="296538"/>
                  <a:pt x="11211685" y="300660"/>
                </a:cubicBezTo>
                <a:cubicBezTo>
                  <a:pt x="11199225" y="303588"/>
                  <a:pt x="11192632" y="307083"/>
                  <a:pt x="11183425" y="310337"/>
                </a:cubicBezTo>
                <a:cubicBezTo>
                  <a:pt x="11204942" y="309505"/>
                  <a:pt x="11226526" y="308674"/>
                  <a:pt x="11262253" y="307300"/>
                </a:cubicBezTo>
                <a:cubicBezTo>
                  <a:pt x="11286778" y="313735"/>
                  <a:pt x="11317339" y="321724"/>
                  <a:pt x="11360683" y="333052"/>
                </a:cubicBezTo>
                <a:cubicBezTo>
                  <a:pt x="11302497" y="331521"/>
                  <a:pt x="11273120" y="330762"/>
                  <a:pt x="11234468" y="329750"/>
                </a:cubicBezTo>
                <a:cubicBezTo>
                  <a:pt x="11208983" y="338136"/>
                  <a:pt x="11181365" y="347199"/>
                  <a:pt x="11148021" y="358178"/>
                </a:cubicBezTo>
                <a:cubicBezTo>
                  <a:pt x="11171199" y="357599"/>
                  <a:pt x="11196683" y="356948"/>
                  <a:pt x="11231368" y="356093"/>
                </a:cubicBezTo>
                <a:cubicBezTo>
                  <a:pt x="11226210" y="361624"/>
                  <a:pt x="11221368" y="366757"/>
                  <a:pt x="11215967" y="372505"/>
                </a:cubicBezTo>
                <a:cubicBezTo>
                  <a:pt x="11174298" y="368431"/>
                  <a:pt x="11140322" y="365131"/>
                  <a:pt x="11100311" y="361238"/>
                </a:cubicBezTo>
                <a:lnTo>
                  <a:pt x="11100311" y="380193"/>
                </a:lnTo>
                <a:cubicBezTo>
                  <a:pt x="11166039" y="389568"/>
                  <a:pt x="11237802" y="399787"/>
                  <a:pt x="11309480" y="410007"/>
                </a:cubicBezTo>
                <a:cubicBezTo>
                  <a:pt x="11318447" y="408705"/>
                  <a:pt x="11327423" y="407403"/>
                  <a:pt x="11336307" y="406103"/>
                </a:cubicBezTo>
                <a:cubicBezTo>
                  <a:pt x="11314955" y="402777"/>
                  <a:pt x="11292096" y="399618"/>
                  <a:pt x="11272729" y="396028"/>
                </a:cubicBezTo>
                <a:cubicBezTo>
                  <a:pt x="11254310" y="392641"/>
                  <a:pt x="11238752" y="388870"/>
                  <a:pt x="11225417" y="384990"/>
                </a:cubicBezTo>
                <a:cubicBezTo>
                  <a:pt x="11224467" y="384737"/>
                  <a:pt x="11259628" y="380447"/>
                  <a:pt x="11265261" y="381001"/>
                </a:cubicBezTo>
                <a:cubicBezTo>
                  <a:pt x="11295189" y="383954"/>
                  <a:pt x="11325597" y="387339"/>
                  <a:pt x="11346315" y="391629"/>
                </a:cubicBezTo>
                <a:cubicBezTo>
                  <a:pt x="11356233" y="393677"/>
                  <a:pt x="11345199" y="398088"/>
                  <a:pt x="11343531" y="401427"/>
                </a:cubicBezTo>
                <a:cubicBezTo>
                  <a:pt x="11351950" y="401824"/>
                  <a:pt x="11360525" y="402209"/>
                  <a:pt x="11369017" y="402595"/>
                </a:cubicBezTo>
                <a:cubicBezTo>
                  <a:pt x="11386001" y="395932"/>
                  <a:pt x="11393543" y="385158"/>
                  <a:pt x="11422437" y="383616"/>
                </a:cubicBezTo>
                <a:cubicBezTo>
                  <a:pt x="11462679" y="381470"/>
                  <a:pt x="11519041" y="386207"/>
                  <a:pt x="11576827" y="388292"/>
                </a:cubicBezTo>
                <a:cubicBezTo>
                  <a:pt x="11602229" y="368420"/>
                  <a:pt x="11697884" y="383629"/>
                  <a:pt x="11749236" y="382580"/>
                </a:cubicBezTo>
                <a:cubicBezTo>
                  <a:pt x="11763446" y="389544"/>
                  <a:pt x="11775913" y="395654"/>
                  <a:pt x="11785438" y="400330"/>
                </a:cubicBezTo>
                <a:cubicBezTo>
                  <a:pt x="11834415" y="399908"/>
                  <a:pt x="11872117" y="399582"/>
                  <a:pt x="11909987" y="399256"/>
                </a:cubicBezTo>
                <a:cubicBezTo>
                  <a:pt x="11911328" y="400281"/>
                  <a:pt x="11912678" y="401306"/>
                  <a:pt x="11914029" y="402343"/>
                </a:cubicBezTo>
                <a:cubicBezTo>
                  <a:pt x="11942605" y="398498"/>
                  <a:pt x="11971022" y="394666"/>
                  <a:pt x="12020642" y="387978"/>
                </a:cubicBezTo>
                <a:cubicBezTo>
                  <a:pt x="12006508" y="398920"/>
                  <a:pt x="11997382" y="405994"/>
                  <a:pt x="11986349" y="414585"/>
                </a:cubicBezTo>
                <a:cubicBezTo>
                  <a:pt x="12007067" y="415959"/>
                  <a:pt x="12033343" y="417695"/>
                  <a:pt x="12071437" y="420213"/>
                </a:cubicBezTo>
                <a:cubicBezTo>
                  <a:pt x="12064695" y="414127"/>
                  <a:pt x="12060244" y="410067"/>
                  <a:pt x="12051993" y="402716"/>
                </a:cubicBezTo>
                <a:lnTo>
                  <a:pt x="12192000" y="407599"/>
                </a:lnTo>
                <a:lnTo>
                  <a:pt x="12192000" y="434726"/>
                </a:lnTo>
                <a:lnTo>
                  <a:pt x="12154149" y="429059"/>
                </a:lnTo>
                <a:cubicBezTo>
                  <a:pt x="12150741" y="435759"/>
                  <a:pt x="12147323" y="442459"/>
                  <a:pt x="12143674" y="449749"/>
                </a:cubicBezTo>
                <a:lnTo>
                  <a:pt x="12192000" y="449053"/>
                </a:lnTo>
                <a:lnTo>
                  <a:pt x="12192000" y="546391"/>
                </a:lnTo>
                <a:lnTo>
                  <a:pt x="12172808" y="556311"/>
                </a:lnTo>
                <a:cubicBezTo>
                  <a:pt x="12117638" y="552552"/>
                  <a:pt x="12067311" y="549141"/>
                  <a:pt x="12013967" y="545514"/>
                </a:cubicBezTo>
                <a:cubicBezTo>
                  <a:pt x="12005000" y="553311"/>
                  <a:pt x="12005950" y="559686"/>
                  <a:pt x="11989124" y="564699"/>
                </a:cubicBezTo>
                <a:cubicBezTo>
                  <a:pt x="11976981" y="568315"/>
                  <a:pt x="11941179" y="570110"/>
                  <a:pt x="11916012" y="572725"/>
                </a:cubicBezTo>
                <a:cubicBezTo>
                  <a:pt x="11910778" y="571809"/>
                  <a:pt x="11905462" y="570904"/>
                  <a:pt x="11900219" y="569989"/>
                </a:cubicBezTo>
                <a:cubicBezTo>
                  <a:pt x="11896728" y="573617"/>
                  <a:pt x="11893236" y="577218"/>
                  <a:pt x="11892603" y="577905"/>
                </a:cubicBezTo>
                <a:cubicBezTo>
                  <a:pt x="11826790" y="580352"/>
                  <a:pt x="11770671" y="582329"/>
                  <a:pt x="11715026" y="584582"/>
                </a:cubicBezTo>
                <a:cubicBezTo>
                  <a:pt x="11679867" y="586003"/>
                  <a:pt x="11645331" y="587836"/>
                  <a:pt x="11600645" y="586389"/>
                </a:cubicBezTo>
                <a:cubicBezTo>
                  <a:pt x="11585161" y="590775"/>
                  <a:pt x="11569686" y="595174"/>
                  <a:pt x="11538492" y="603972"/>
                </a:cubicBezTo>
                <a:cubicBezTo>
                  <a:pt x="11598496" y="601175"/>
                  <a:pt x="11633588" y="599537"/>
                  <a:pt x="11662715" y="598176"/>
                </a:cubicBezTo>
                <a:cubicBezTo>
                  <a:pt x="11671450" y="600597"/>
                  <a:pt x="11686766" y="603610"/>
                  <a:pt x="11693200" y="606996"/>
                </a:cubicBezTo>
                <a:cubicBezTo>
                  <a:pt x="11702167" y="611779"/>
                  <a:pt x="11704710" y="616852"/>
                  <a:pt x="11720109" y="622046"/>
                </a:cubicBezTo>
                <a:cubicBezTo>
                  <a:pt x="11722968" y="619805"/>
                  <a:pt x="11725819" y="617540"/>
                  <a:pt x="11732178" y="612589"/>
                </a:cubicBezTo>
                <a:cubicBezTo>
                  <a:pt x="11842274" y="619830"/>
                  <a:pt x="11949513" y="626613"/>
                  <a:pt x="12055327" y="633880"/>
                </a:cubicBezTo>
                <a:cubicBezTo>
                  <a:pt x="12128256" y="638897"/>
                  <a:pt x="12117953" y="651335"/>
                  <a:pt x="12149872" y="661496"/>
                </a:cubicBezTo>
                <a:lnTo>
                  <a:pt x="12192000" y="669019"/>
                </a:lnTo>
                <a:lnTo>
                  <a:pt x="12192000" y="5233916"/>
                </a:lnTo>
                <a:lnTo>
                  <a:pt x="0" y="5233916"/>
                </a:lnTo>
                <a:lnTo>
                  <a:pt x="0" y="220371"/>
                </a:lnTo>
                <a:lnTo>
                  <a:pt x="191955" y="235684"/>
                </a:lnTo>
                <a:cubicBezTo>
                  <a:pt x="195614" y="235154"/>
                  <a:pt x="213232" y="232623"/>
                  <a:pt x="230140" y="230200"/>
                </a:cubicBezTo>
                <a:cubicBezTo>
                  <a:pt x="225374" y="228935"/>
                  <a:pt x="223948" y="227959"/>
                  <a:pt x="219824" y="227550"/>
                </a:cubicBezTo>
                <a:cubicBezTo>
                  <a:pt x="201089" y="225682"/>
                  <a:pt x="181721" y="223971"/>
                  <a:pt x="162587" y="222211"/>
                </a:cubicBezTo>
                <a:cubicBezTo>
                  <a:pt x="176563" y="219645"/>
                  <a:pt x="188781" y="216800"/>
                  <a:pt x="204822" y="214584"/>
                </a:cubicBezTo>
                <a:cubicBezTo>
                  <a:pt x="233158" y="210667"/>
                  <a:pt x="276184" y="208041"/>
                  <a:pt x="291027" y="203280"/>
                </a:cubicBezTo>
                <a:cubicBezTo>
                  <a:pt x="336513" y="188662"/>
                  <a:pt x="393899" y="194350"/>
                  <a:pt x="441844" y="198014"/>
                </a:cubicBezTo>
                <a:cubicBezTo>
                  <a:pt x="504713" y="193543"/>
                  <a:pt x="560198" y="189218"/>
                  <a:pt x="618544" y="186204"/>
                </a:cubicBezTo>
                <a:cubicBezTo>
                  <a:pt x="623303" y="185951"/>
                  <a:pt x="648229" y="194724"/>
                  <a:pt x="666404" y="200087"/>
                </a:cubicBezTo>
                <a:cubicBezTo>
                  <a:pt x="687047" y="194520"/>
                  <a:pt x="700540" y="185626"/>
                  <a:pt x="732449" y="183662"/>
                </a:cubicBezTo>
                <a:cubicBezTo>
                  <a:pt x="768651" y="181432"/>
                  <a:pt x="821354" y="185445"/>
                  <a:pt x="873982" y="186952"/>
                </a:cubicBezTo>
                <a:lnTo>
                  <a:pt x="873982" y="175985"/>
                </a:lnTo>
                <a:cubicBezTo>
                  <a:pt x="902642" y="176901"/>
                  <a:pt x="930186" y="178757"/>
                  <a:pt x="955511" y="178238"/>
                </a:cubicBezTo>
                <a:cubicBezTo>
                  <a:pt x="975113" y="177854"/>
                  <a:pt x="990597" y="173974"/>
                  <a:pt x="1010755" y="172612"/>
                </a:cubicBezTo>
                <a:cubicBezTo>
                  <a:pt x="1026706" y="171552"/>
                  <a:pt x="1048615" y="171093"/>
                  <a:pt x="1064734" y="171853"/>
                </a:cubicBezTo>
                <a:cubicBezTo>
                  <a:pt x="1093068" y="173190"/>
                  <a:pt x="1134662" y="178336"/>
                  <a:pt x="1143321" y="177167"/>
                </a:cubicBezTo>
                <a:cubicBezTo>
                  <a:pt x="1169514" y="173660"/>
                  <a:pt x="1182531" y="167887"/>
                  <a:pt x="1204600" y="161923"/>
                </a:cubicBezTo>
                <a:cubicBezTo>
                  <a:pt x="1291596" y="172287"/>
                  <a:pt x="1375341" y="164308"/>
                  <a:pt x="1464879" y="155693"/>
                </a:cubicBezTo>
                <a:cubicBezTo>
                  <a:pt x="1499098" y="152390"/>
                  <a:pt x="1551800" y="153511"/>
                  <a:pt x="1588235" y="152764"/>
                </a:cubicBezTo>
                <a:cubicBezTo>
                  <a:pt x="1598320" y="157199"/>
                  <a:pt x="1606579" y="160802"/>
                  <a:pt x="1613003" y="163634"/>
                </a:cubicBezTo>
                <a:cubicBezTo>
                  <a:pt x="1686191" y="153560"/>
                  <a:pt x="1749695" y="144835"/>
                  <a:pt x="1813122" y="136111"/>
                </a:cubicBezTo>
                <a:cubicBezTo>
                  <a:pt x="1941870" y="155778"/>
                  <a:pt x="2110238" y="144088"/>
                  <a:pt x="2217877" y="123759"/>
                </a:cubicBezTo>
                <a:cubicBezTo>
                  <a:pt x="2258754" y="116047"/>
                  <a:pt x="2289715" y="114010"/>
                  <a:pt x="2351941" y="117529"/>
                </a:cubicBezTo>
                <a:cubicBezTo>
                  <a:pt x="2402036" y="120372"/>
                  <a:pt x="2460690" y="119698"/>
                  <a:pt x="2524910" y="120734"/>
                </a:cubicBezTo>
                <a:cubicBezTo>
                  <a:pt x="2528559" y="118155"/>
                  <a:pt x="2533802" y="114359"/>
                  <a:pt x="2541027" y="109262"/>
                </a:cubicBezTo>
                <a:cubicBezTo>
                  <a:pt x="2553961" y="110684"/>
                  <a:pt x="2564044" y="111793"/>
                  <a:pt x="2574129" y="112902"/>
                </a:cubicBezTo>
                <a:cubicBezTo>
                  <a:pt x="2621514" y="99815"/>
                  <a:pt x="2708278" y="110178"/>
                  <a:pt x="2774323" y="105647"/>
                </a:cubicBezTo>
                <a:cubicBezTo>
                  <a:pt x="2805756" y="103490"/>
                  <a:pt x="2864419" y="110467"/>
                  <a:pt x="2914030" y="113504"/>
                </a:cubicBezTo>
                <a:cubicBezTo>
                  <a:pt x="2932288" y="108287"/>
                  <a:pt x="2956415" y="101381"/>
                  <a:pt x="2983959" y="93512"/>
                </a:cubicBezTo>
                <a:cubicBezTo>
                  <a:pt x="3017143" y="93126"/>
                  <a:pt x="3072630" y="92476"/>
                  <a:pt x="3144625" y="91632"/>
                </a:cubicBezTo>
                <a:cubicBezTo>
                  <a:pt x="3198202" y="104551"/>
                  <a:pt x="3315684" y="89487"/>
                  <a:pt x="3399829" y="97127"/>
                </a:cubicBezTo>
                <a:cubicBezTo>
                  <a:pt x="3499844" y="78305"/>
                  <a:pt x="3619549" y="73690"/>
                  <a:pt x="3763382" y="83185"/>
                </a:cubicBezTo>
                <a:cubicBezTo>
                  <a:pt x="3784575" y="58902"/>
                  <a:pt x="3953341" y="70472"/>
                  <a:pt x="4020654" y="57758"/>
                </a:cubicBezTo>
                <a:cubicBezTo>
                  <a:pt x="4056846" y="62495"/>
                  <a:pt x="4088756" y="66687"/>
                  <a:pt x="4129559" y="72015"/>
                </a:cubicBezTo>
                <a:cubicBezTo>
                  <a:pt x="4146710" y="61566"/>
                  <a:pt x="4146151" y="54083"/>
                  <a:pt x="4245457" y="60735"/>
                </a:cubicBezTo>
                <a:cubicBezTo>
                  <a:pt x="4322685" y="65917"/>
                  <a:pt x="4435642" y="59036"/>
                  <a:pt x="4532330" y="57047"/>
                </a:cubicBezTo>
                <a:cubicBezTo>
                  <a:pt x="4540105" y="56891"/>
                  <a:pt x="4540981" y="51962"/>
                  <a:pt x="4551380" y="51166"/>
                </a:cubicBezTo>
                <a:cubicBezTo>
                  <a:pt x="4580116" y="48962"/>
                  <a:pt x="4638620" y="46154"/>
                  <a:pt x="4639253" y="46370"/>
                </a:cubicBezTo>
                <a:cubicBezTo>
                  <a:pt x="4679105" y="61687"/>
                  <a:pt x="4778644" y="50745"/>
                  <a:pt x="4841987" y="56554"/>
                </a:cubicBezTo>
                <a:cubicBezTo>
                  <a:pt x="4819603" y="51926"/>
                  <a:pt x="4797294" y="47299"/>
                  <a:pt x="4774118" y="42514"/>
                </a:cubicBezTo>
                <a:cubicBezTo>
                  <a:pt x="4819519" y="35007"/>
                  <a:pt x="4855247" y="33970"/>
                  <a:pt x="4882707" y="47105"/>
                </a:cubicBezTo>
                <a:cubicBezTo>
                  <a:pt x="4901524" y="40996"/>
                  <a:pt x="4912316" y="37429"/>
                  <a:pt x="4920491" y="34778"/>
                </a:cubicBezTo>
                <a:lnTo>
                  <a:pt x="5041706" y="34778"/>
                </a:lnTo>
                <a:cubicBezTo>
                  <a:pt x="5057424" y="42526"/>
                  <a:pt x="5291270" y="35055"/>
                  <a:pt x="5389225" y="21582"/>
                </a:cubicBezTo>
                <a:cubicBezTo>
                  <a:pt x="5488613" y="29403"/>
                  <a:pt x="5589502" y="31331"/>
                  <a:pt x="5696424" y="24968"/>
                </a:cubicBezTo>
                <a:cubicBezTo>
                  <a:pt x="5741834" y="22258"/>
                  <a:pt x="5784536" y="15063"/>
                  <a:pt x="5842006" y="21800"/>
                </a:cubicBezTo>
                <a:cubicBezTo>
                  <a:pt x="5849948" y="22727"/>
                  <a:pt x="5878441" y="20727"/>
                  <a:pt x="5892651" y="19100"/>
                </a:cubicBezTo>
                <a:cubicBezTo>
                  <a:pt x="5962421" y="11183"/>
                  <a:pt x="6043233" y="12352"/>
                  <a:pt x="6091569" y="22679"/>
                </a:cubicBezTo>
                <a:cubicBezTo>
                  <a:pt x="6108003" y="16533"/>
                  <a:pt x="6123879" y="10605"/>
                  <a:pt x="6134597" y="6616"/>
                </a:cubicBezTo>
                <a:cubicBezTo>
                  <a:pt x="6186991" y="4194"/>
                  <a:pt x="6228585" y="2266"/>
                  <a:pt x="6277003"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77" name="Google Shape;77;p21"/>
          <p:cNvSpPr>
            <a:spLocks noGrp="1"/>
          </p:cNvSpPr>
          <p:nvPr>
            <p:ph type="pic" idx="2"/>
          </p:nvPr>
        </p:nvSpPr>
        <p:spPr>
          <a:xfrm>
            <a:off x="0" y="1027850"/>
            <a:ext cx="5255145" cy="4730336"/>
          </a:xfrm>
          <a:prstGeom prst="rect">
            <a:avLst/>
          </a:prstGeom>
          <a:solidFill>
            <a:srgbClr val="F2F2F2"/>
          </a:solidFill>
          <a:ln>
            <a:noFill/>
          </a:ln>
          <a:effectLst>
            <a:outerShdw blurRad="177800" dist="127000" dir="2700000" algn="tl" rotWithShape="0">
              <a:srgbClr val="000000">
                <a:alpha val="24705"/>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78"/>
        <p:cNvGrpSpPr/>
        <p:nvPr/>
      </p:nvGrpSpPr>
      <p:grpSpPr>
        <a:xfrm>
          <a:off x="0" y="0"/>
          <a:ext cx="0" cy="0"/>
          <a:chOff x="0" y="0"/>
          <a:chExt cx="0" cy="0"/>
        </a:xfrm>
      </p:grpSpPr>
      <p:sp>
        <p:nvSpPr>
          <p:cNvPr id="79" name="Google Shape;79;p22"/>
          <p:cNvSpPr>
            <a:spLocks noGrp="1"/>
          </p:cNvSpPr>
          <p:nvPr>
            <p:ph type="pic" idx="2"/>
          </p:nvPr>
        </p:nvSpPr>
        <p:spPr>
          <a:xfrm>
            <a:off x="0" y="3411942"/>
            <a:ext cx="9539453" cy="2784143"/>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6_Custom Layout">
  <p:cSld name="26_Custom Layout">
    <p:spTree>
      <p:nvGrpSpPr>
        <p:cNvPr id="1" name="Shape 80"/>
        <p:cNvGrpSpPr/>
        <p:nvPr/>
      </p:nvGrpSpPr>
      <p:grpSpPr>
        <a:xfrm>
          <a:off x="0" y="0"/>
          <a:ext cx="0" cy="0"/>
          <a:chOff x="0" y="0"/>
          <a:chExt cx="0" cy="0"/>
        </a:xfrm>
      </p:grpSpPr>
      <p:sp>
        <p:nvSpPr>
          <p:cNvPr id="81" name="Google Shape;81;p23"/>
          <p:cNvSpPr/>
          <p:nvPr/>
        </p:nvSpPr>
        <p:spPr>
          <a:xfrm>
            <a:off x="1542197" y="1583140"/>
            <a:ext cx="10649803" cy="455835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82" name="Google Shape;82;p23"/>
          <p:cNvSpPr/>
          <p:nvPr/>
        </p:nvSpPr>
        <p:spPr>
          <a:xfrm>
            <a:off x="2374709" y="573206"/>
            <a:ext cx="2060814" cy="206081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83" name="Google Shape;83;p23"/>
          <p:cNvSpPr>
            <a:spLocks noGrp="1"/>
          </p:cNvSpPr>
          <p:nvPr>
            <p:ph type="pic" idx="2"/>
          </p:nvPr>
        </p:nvSpPr>
        <p:spPr>
          <a:xfrm>
            <a:off x="7014949" y="2565779"/>
            <a:ext cx="4584914" cy="42922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
        <p:nvSpPr>
          <p:cNvPr id="84" name="Google Shape;84;p23"/>
          <p:cNvSpPr>
            <a:spLocks noGrp="1"/>
          </p:cNvSpPr>
          <p:nvPr>
            <p:ph type="pic" idx="3"/>
          </p:nvPr>
        </p:nvSpPr>
        <p:spPr>
          <a:xfrm>
            <a:off x="2497539" y="696036"/>
            <a:ext cx="1815154" cy="1815154"/>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8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12"/>
        <p:cNvGrpSpPr/>
        <p:nvPr/>
      </p:nvGrpSpPr>
      <p:grpSpPr>
        <a:xfrm>
          <a:off x="0" y="0"/>
          <a:ext cx="0" cy="0"/>
          <a:chOff x="0" y="0"/>
          <a:chExt cx="0" cy="0"/>
        </a:xfrm>
      </p:grpSpPr>
      <p:sp>
        <p:nvSpPr>
          <p:cNvPr id="13" name="Google Shape;13;p11"/>
          <p:cNvSpPr>
            <a:spLocks noGrp="1"/>
          </p:cNvSpPr>
          <p:nvPr>
            <p:ph type="pic" idx="2"/>
          </p:nvPr>
        </p:nvSpPr>
        <p:spPr>
          <a:xfrm>
            <a:off x="0" y="406805"/>
            <a:ext cx="11493500" cy="604439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4"/>
        <p:cNvGrpSpPr/>
        <p:nvPr/>
      </p:nvGrpSpPr>
      <p:grpSpPr>
        <a:xfrm>
          <a:off x="0" y="0"/>
          <a:ext cx="0" cy="0"/>
          <a:chOff x="0" y="0"/>
          <a:chExt cx="0" cy="0"/>
        </a:xfrm>
      </p:grpSpPr>
      <p:sp>
        <p:nvSpPr>
          <p:cNvPr id="15" name="Google Shape;15;p12"/>
          <p:cNvSpPr>
            <a:spLocks noGrp="1"/>
          </p:cNvSpPr>
          <p:nvPr>
            <p:ph type="pic" idx="2"/>
          </p:nvPr>
        </p:nvSpPr>
        <p:spPr>
          <a:xfrm>
            <a:off x="6125867" y="692610"/>
            <a:ext cx="5507350" cy="545353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6"/>
        <p:cNvGrpSpPr/>
        <p:nvPr/>
      </p:nvGrpSpPr>
      <p:grpSpPr>
        <a:xfrm>
          <a:off x="0" y="0"/>
          <a:ext cx="0" cy="0"/>
          <a:chOff x="0" y="0"/>
          <a:chExt cx="0" cy="0"/>
        </a:xfrm>
      </p:grpSpPr>
      <p:sp>
        <p:nvSpPr>
          <p:cNvPr id="17" name="Google Shape;17;p13"/>
          <p:cNvSpPr/>
          <p:nvPr/>
        </p:nvSpPr>
        <p:spPr>
          <a:xfrm>
            <a:off x="2567131" y="1"/>
            <a:ext cx="3656843" cy="3363541"/>
          </a:xfrm>
          <a:custGeom>
            <a:avLst/>
            <a:gdLst/>
            <a:ahLst/>
            <a:cxnLst/>
            <a:rect l="l" t="t" r="r" b="b"/>
            <a:pathLst>
              <a:path w="3656843" h="3363541" extrusionOk="0">
                <a:moveTo>
                  <a:pt x="0" y="0"/>
                </a:moveTo>
                <a:lnTo>
                  <a:pt x="2048813" y="0"/>
                </a:lnTo>
                <a:lnTo>
                  <a:pt x="3656843" y="1537485"/>
                </a:lnTo>
                <a:lnTo>
                  <a:pt x="1910897" y="3363541"/>
                </a:lnTo>
                <a:lnTo>
                  <a:pt x="664759" y="2172072"/>
                </a:lnTo>
                <a:lnTo>
                  <a:pt x="1432225" y="1369393"/>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8" name="Google Shape;18;p13"/>
          <p:cNvSpPr/>
          <p:nvPr/>
        </p:nvSpPr>
        <p:spPr>
          <a:xfrm>
            <a:off x="0" y="4135272"/>
            <a:ext cx="2426389" cy="2722728"/>
          </a:xfrm>
          <a:custGeom>
            <a:avLst/>
            <a:gdLst/>
            <a:ahLst/>
            <a:cxnLst/>
            <a:rect l="l" t="t" r="r" b="b"/>
            <a:pathLst>
              <a:path w="2472699" h="2774694" extrusionOk="0">
                <a:moveTo>
                  <a:pt x="1279746" y="0"/>
                </a:moveTo>
                <a:lnTo>
                  <a:pt x="2472699" y="1225617"/>
                </a:lnTo>
                <a:lnTo>
                  <a:pt x="881206" y="2774694"/>
                </a:lnTo>
                <a:lnTo>
                  <a:pt x="0" y="2774694"/>
                </a:lnTo>
                <a:lnTo>
                  <a:pt x="0" y="1245639"/>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9" name="Google Shape;19;p13"/>
          <p:cNvSpPr>
            <a:spLocks noGrp="1"/>
          </p:cNvSpPr>
          <p:nvPr>
            <p:ph type="pic" idx="2"/>
          </p:nvPr>
        </p:nvSpPr>
        <p:spPr>
          <a:xfrm>
            <a:off x="960459" y="1869743"/>
            <a:ext cx="3562066" cy="3562066"/>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
        <p:nvSpPr>
          <p:cNvPr id="20" name="Google Shape;20;p13"/>
          <p:cNvSpPr>
            <a:spLocks noGrp="1"/>
          </p:cNvSpPr>
          <p:nvPr>
            <p:ph type="pic" idx="3"/>
          </p:nvPr>
        </p:nvSpPr>
        <p:spPr>
          <a:xfrm>
            <a:off x="2836928" y="4677198"/>
            <a:ext cx="1753171" cy="175317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
        <p:nvSpPr>
          <p:cNvPr id="21" name="Google Shape;21;p13"/>
          <p:cNvSpPr>
            <a:spLocks noGrp="1"/>
          </p:cNvSpPr>
          <p:nvPr>
            <p:ph type="pic" idx="4"/>
          </p:nvPr>
        </p:nvSpPr>
        <p:spPr>
          <a:xfrm>
            <a:off x="3582075" y="2232213"/>
            <a:ext cx="2837126" cy="2837126"/>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7_Custom Layout">
  <p:cSld name="27_Custom Layout">
    <p:spTree>
      <p:nvGrpSpPr>
        <p:cNvPr id="1" name="Shape 22"/>
        <p:cNvGrpSpPr/>
        <p:nvPr/>
      </p:nvGrpSpPr>
      <p:grpSpPr>
        <a:xfrm>
          <a:off x="0" y="0"/>
          <a:ext cx="0" cy="0"/>
          <a:chOff x="0" y="0"/>
          <a:chExt cx="0" cy="0"/>
        </a:xfrm>
      </p:grpSpPr>
      <p:sp>
        <p:nvSpPr>
          <p:cNvPr id="23" name="Google Shape;23;p14"/>
          <p:cNvSpPr>
            <a:spLocks noGrp="1"/>
          </p:cNvSpPr>
          <p:nvPr>
            <p:ph type="pic" idx="2"/>
          </p:nvPr>
        </p:nvSpPr>
        <p:spPr>
          <a:xfrm>
            <a:off x="0" y="2514600"/>
            <a:ext cx="12192000" cy="4343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24"/>
        <p:cNvGrpSpPr/>
        <p:nvPr/>
      </p:nvGrpSpPr>
      <p:grpSpPr>
        <a:xfrm>
          <a:off x="0" y="0"/>
          <a:ext cx="0" cy="0"/>
          <a:chOff x="0" y="0"/>
          <a:chExt cx="0" cy="0"/>
        </a:xfrm>
      </p:grpSpPr>
      <p:sp>
        <p:nvSpPr>
          <p:cNvPr id="25" name="Google Shape;25;p15"/>
          <p:cNvSpPr/>
          <p:nvPr/>
        </p:nvSpPr>
        <p:spPr>
          <a:xfrm>
            <a:off x="0" y="4339997"/>
            <a:ext cx="12192000" cy="2518002"/>
          </a:xfrm>
          <a:custGeom>
            <a:avLst/>
            <a:gdLst/>
            <a:ahLst/>
            <a:cxnLst/>
            <a:rect l="l" t="t" r="r" b="b"/>
            <a:pathLst>
              <a:path w="10000" h="29055" extrusionOk="0">
                <a:moveTo>
                  <a:pt x="0" y="21055"/>
                </a:moveTo>
                <a:lnTo>
                  <a:pt x="9989" y="0"/>
                </a:lnTo>
                <a:cubicBezTo>
                  <a:pt x="9993" y="9685"/>
                  <a:pt x="9996" y="19370"/>
                  <a:pt x="10000" y="29055"/>
                </a:cubicBezTo>
                <a:lnTo>
                  <a:pt x="0" y="29055"/>
                </a:lnTo>
                <a:lnTo>
                  <a:pt x="0" y="21055"/>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6" name="Google Shape;26;p15"/>
          <p:cNvSpPr>
            <a:spLocks noGrp="1"/>
          </p:cNvSpPr>
          <p:nvPr>
            <p:ph type="pic" idx="2"/>
          </p:nvPr>
        </p:nvSpPr>
        <p:spPr>
          <a:xfrm>
            <a:off x="4267199" y="3411538"/>
            <a:ext cx="6418263" cy="2743200"/>
          </a:xfrm>
          <a:prstGeom prst="rect">
            <a:avLst/>
          </a:prstGeom>
          <a:solidFill>
            <a:srgbClr val="F2F2F2"/>
          </a:solidFill>
          <a:ln>
            <a:noFill/>
          </a:ln>
          <a:effectLst>
            <a:outerShdw blurRad="177800" dist="127000" dir="2700000" algn="tl" rotWithShape="0">
              <a:srgbClr val="000000">
                <a:alpha val="24705"/>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27"/>
        <p:cNvGrpSpPr/>
        <p:nvPr/>
      </p:nvGrpSpPr>
      <p:grpSpPr>
        <a:xfrm>
          <a:off x="0" y="0"/>
          <a:ext cx="0" cy="0"/>
          <a:chOff x="0" y="0"/>
          <a:chExt cx="0" cy="0"/>
        </a:xfrm>
      </p:grpSpPr>
      <p:sp>
        <p:nvSpPr>
          <p:cNvPr id="28" name="Google Shape;28;p16"/>
          <p:cNvSpPr/>
          <p:nvPr/>
        </p:nvSpPr>
        <p:spPr>
          <a:xfrm rot="-5400000">
            <a:off x="3985234" y="2265442"/>
            <a:ext cx="4503760" cy="3221043"/>
          </a:xfrm>
          <a:custGeom>
            <a:avLst/>
            <a:gdLst/>
            <a:ahLst/>
            <a:cxnLst/>
            <a:rect l="l" t="t" r="r" b="b"/>
            <a:pathLst>
              <a:path w="4708990" h="3221043" extrusionOk="0">
                <a:moveTo>
                  <a:pt x="21197" y="866432"/>
                </a:moveTo>
                <a:cubicBezTo>
                  <a:pt x="22847" y="894056"/>
                  <a:pt x="18976" y="925951"/>
                  <a:pt x="9267" y="956369"/>
                </a:cubicBezTo>
                <a:cubicBezTo>
                  <a:pt x="5969" y="901176"/>
                  <a:pt x="3256" y="856254"/>
                  <a:pt x="0" y="802122"/>
                </a:cubicBezTo>
                <a:cubicBezTo>
                  <a:pt x="12376" y="815455"/>
                  <a:pt x="19547" y="838808"/>
                  <a:pt x="21197" y="866432"/>
                </a:cubicBezTo>
                <a:close/>
                <a:moveTo>
                  <a:pt x="308233" y="2087432"/>
                </a:moveTo>
                <a:cubicBezTo>
                  <a:pt x="305882" y="2107281"/>
                  <a:pt x="303554" y="2127135"/>
                  <a:pt x="301204" y="2146990"/>
                </a:cubicBezTo>
                <a:cubicBezTo>
                  <a:pt x="291415" y="2102760"/>
                  <a:pt x="254322" y="2144967"/>
                  <a:pt x="261850" y="2060392"/>
                </a:cubicBezTo>
                <a:cubicBezTo>
                  <a:pt x="277537" y="2069545"/>
                  <a:pt x="292862" y="2078486"/>
                  <a:pt x="308233" y="2087432"/>
                </a:cubicBezTo>
                <a:close/>
                <a:moveTo>
                  <a:pt x="1127370" y="3103839"/>
                </a:moveTo>
                <a:cubicBezTo>
                  <a:pt x="1125720" y="3111506"/>
                  <a:pt x="1124069" y="3119117"/>
                  <a:pt x="1122419" y="3126778"/>
                </a:cubicBezTo>
                <a:cubicBezTo>
                  <a:pt x="1109896" y="3124756"/>
                  <a:pt x="1097352" y="3122682"/>
                  <a:pt x="1078430" y="3119486"/>
                </a:cubicBezTo>
                <a:cubicBezTo>
                  <a:pt x="1082116" y="3100168"/>
                  <a:pt x="1086568" y="3076961"/>
                  <a:pt x="1090999" y="3053754"/>
                </a:cubicBezTo>
                <a:cubicBezTo>
                  <a:pt x="1103116" y="3070412"/>
                  <a:pt x="1115231" y="3087126"/>
                  <a:pt x="1127370" y="3103839"/>
                </a:cubicBezTo>
                <a:close/>
                <a:moveTo>
                  <a:pt x="1909096" y="2909671"/>
                </a:moveTo>
                <a:cubicBezTo>
                  <a:pt x="1908080" y="2916963"/>
                  <a:pt x="1907062" y="2924256"/>
                  <a:pt x="1906044" y="2931543"/>
                </a:cubicBezTo>
                <a:cubicBezTo>
                  <a:pt x="1893274" y="2938304"/>
                  <a:pt x="1880502" y="2945116"/>
                  <a:pt x="1867753" y="2951878"/>
                </a:cubicBezTo>
                <a:cubicBezTo>
                  <a:pt x="1867255" y="2933247"/>
                  <a:pt x="1864158" y="2912012"/>
                  <a:pt x="1866916" y="2896628"/>
                </a:cubicBezTo>
                <a:cubicBezTo>
                  <a:pt x="1870148" y="2878959"/>
                  <a:pt x="1878535" y="2866447"/>
                  <a:pt x="1884660" y="2851650"/>
                </a:cubicBezTo>
                <a:cubicBezTo>
                  <a:pt x="1892800" y="2870974"/>
                  <a:pt x="1900959" y="2890347"/>
                  <a:pt x="1909096" y="2909671"/>
                </a:cubicBezTo>
                <a:close/>
                <a:moveTo>
                  <a:pt x="2070583" y="2891839"/>
                </a:moveTo>
                <a:cubicBezTo>
                  <a:pt x="2066218" y="2907436"/>
                  <a:pt x="2063055" y="2918718"/>
                  <a:pt x="2058738" y="2934102"/>
                </a:cubicBezTo>
                <a:cubicBezTo>
                  <a:pt x="2053040" y="2921752"/>
                  <a:pt x="2047750" y="2910308"/>
                  <a:pt x="2040111" y="2893756"/>
                </a:cubicBezTo>
                <a:cubicBezTo>
                  <a:pt x="2035749" y="2916215"/>
                  <a:pt x="2032040" y="2935270"/>
                  <a:pt x="2028336" y="2954275"/>
                </a:cubicBezTo>
                <a:cubicBezTo>
                  <a:pt x="2026254" y="2951827"/>
                  <a:pt x="2024175" y="2949430"/>
                  <a:pt x="2022073" y="2946982"/>
                </a:cubicBezTo>
                <a:cubicBezTo>
                  <a:pt x="2027384" y="2919092"/>
                  <a:pt x="2030415" y="2885559"/>
                  <a:pt x="2039117" y="2866023"/>
                </a:cubicBezTo>
                <a:cubicBezTo>
                  <a:pt x="2042598" y="2858199"/>
                  <a:pt x="2058579" y="2881245"/>
                  <a:pt x="2070583" y="2891839"/>
                </a:cubicBezTo>
                <a:close/>
                <a:moveTo>
                  <a:pt x="2706509" y="2936600"/>
                </a:moveTo>
                <a:cubicBezTo>
                  <a:pt x="2700338" y="2953738"/>
                  <a:pt x="2695322" y="2967524"/>
                  <a:pt x="2687025" y="2990469"/>
                </a:cubicBezTo>
                <a:cubicBezTo>
                  <a:pt x="2685217" y="2852343"/>
                  <a:pt x="2626536" y="2955443"/>
                  <a:pt x="2611957" y="2875819"/>
                </a:cubicBezTo>
                <a:cubicBezTo>
                  <a:pt x="2632661" y="2818865"/>
                  <a:pt x="2663766" y="2838557"/>
                  <a:pt x="2706509" y="2936600"/>
                </a:cubicBezTo>
                <a:close/>
                <a:moveTo>
                  <a:pt x="4708990" y="111456"/>
                </a:moveTo>
                <a:lnTo>
                  <a:pt x="4708990" y="2827360"/>
                </a:lnTo>
                <a:lnTo>
                  <a:pt x="3305599" y="2827360"/>
                </a:lnTo>
                <a:lnTo>
                  <a:pt x="3305367" y="2828452"/>
                </a:lnTo>
                <a:cubicBezTo>
                  <a:pt x="3301891" y="2844414"/>
                  <a:pt x="3297885" y="2861580"/>
                  <a:pt x="3293251" y="2877735"/>
                </a:cubicBezTo>
                <a:cubicBezTo>
                  <a:pt x="3290878" y="2885983"/>
                  <a:pt x="3279914" y="2885933"/>
                  <a:pt x="3274218" y="2881088"/>
                </a:cubicBezTo>
                <a:cubicBezTo>
                  <a:pt x="3271575" y="2878797"/>
                  <a:pt x="3270103" y="2854634"/>
                  <a:pt x="3271551" y="2842709"/>
                </a:cubicBezTo>
                <a:lnTo>
                  <a:pt x="3273886" y="2827360"/>
                </a:lnTo>
                <a:lnTo>
                  <a:pt x="3253676" y="2827360"/>
                </a:lnTo>
                <a:lnTo>
                  <a:pt x="3254148" y="2834960"/>
                </a:lnTo>
                <a:cubicBezTo>
                  <a:pt x="3254954" y="2847968"/>
                  <a:pt x="3255830" y="2862139"/>
                  <a:pt x="3256724" y="2876562"/>
                </a:cubicBezTo>
                <a:lnTo>
                  <a:pt x="3230375" y="2827360"/>
                </a:lnTo>
                <a:lnTo>
                  <a:pt x="3214088" y="2827360"/>
                </a:lnTo>
                <a:lnTo>
                  <a:pt x="3209742" y="2854434"/>
                </a:lnTo>
                <a:cubicBezTo>
                  <a:pt x="3207083" y="2871000"/>
                  <a:pt x="3204337" y="2888112"/>
                  <a:pt x="3201116" y="2908179"/>
                </a:cubicBezTo>
                <a:cubicBezTo>
                  <a:pt x="3192753" y="2880289"/>
                  <a:pt x="3188388" y="2865810"/>
                  <a:pt x="3184072" y="2851387"/>
                </a:cubicBezTo>
                <a:cubicBezTo>
                  <a:pt x="3184072" y="2857562"/>
                  <a:pt x="3184117" y="2863737"/>
                  <a:pt x="3184117" y="2869856"/>
                </a:cubicBezTo>
                <a:cubicBezTo>
                  <a:pt x="3171752" y="2877199"/>
                  <a:pt x="3159163" y="2890616"/>
                  <a:pt x="3147069" y="2888537"/>
                </a:cubicBezTo>
                <a:cubicBezTo>
                  <a:pt x="3144899" y="2888165"/>
                  <a:pt x="3143022" y="2878466"/>
                  <a:pt x="3141163" y="2865885"/>
                </a:cubicBezTo>
                <a:lnTo>
                  <a:pt x="3135566" y="2827360"/>
                </a:lnTo>
                <a:lnTo>
                  <a:pt x="3132423" y="2827360"/>
                </a:lnTo>
                <a:lnTo>
                  <a:pt x="3115550" y="2835490"/>
                </a:lnTo>
                <a:cubicBezTo>
                  <a:pt x="3098058" y="2849353"/>
                  <a:pt x="3086567" y="2878214"/>
                  <a:pt x="3072497" y="2940489"/>
                </a:cubicBezTo>
                <a:cubicBezTo>
                  <a:pt x="3056358" y="2934314"/>
                  <a:pt x="3039268" y="2927765"/>
                  <a:pt x="3022179" y="2921222"/>
                </a:cubicBezTo>
                <a:cubicBezTo>
                  <a:pt x="3022519" y="2915578"/>
                  <a:pt x="3022834" y="2909934"/>
                  <a:pt x="3023174" y="2904346"/>
                </a:cubicBezTo>
                <a:cubicBezTo>
                  <a:pt x="3032780" y="2906899"/>
                  <a:pt x="3042365" y="2909509"/>
                  <a:pt x="3054934" y="2912862"/>
                </a:cubicBezTo>
                <a:cubicBezTo>
                  <a:pt x="3052741" y="2899238"/>
                  <a:pt x="3050187" y="2890772"/>
                  <a:pt x="3050254" y="2882418"/>
                </a:cubicBezTo>
                <a:lnTo>
                  <a:pt x="3052174" y="2827360"/>
                </a:lnTo>
                <a:lnTo>
                  <a:pt x="3042502" y="2827360"/>
                </a:lnTo>
                <a:lnTo>
                  <a:pt x="3004210" y="2871773"/>
                </a:lnTo>
                <a:cubicBezTo>
                  <a:pt x="2981876" y="2839306"/>
                  <a:pt x="2948037" y="2852080"/>
                  <a:pt x="2922946" y="2907061"/>
                </a:cubicBezTo>
                <a:cubicBezTo>
                  <a:pt x="2925841" y="2888699"/>
                  <a:pt x="2928755" y="2870337"/>
                  <a:pt x="2932170" y="2848728"/>
                </a:cubicBezTo>
                <a:cubicBezTo>
                  <a:pt x="2926541" y="2838557"/>
                  <a:pt x="2918833" y="2824509"/>
                  <a:pt x="2905925" y="2800983"/>
                </a:cubicBezTo>
                <a:cubicBezTo>
                  <a:pt x="2901155" y="2836322"/>
                  <a:pt x="2897337" y="2864587"/>
                  <a:pt x="2892906" y="2897372"/>
                </a:cubicBezTo>
                <a:cubicBezTo>
                  <a:pt x="2871137" y="2877573"/>
                  <a:pt x="2849572" y="2837440"/>
                  <a:pt x="2821182" y="2878266"/>
                </a:cubicBezTo>
                <a:cubicBezTo>
                  <a:pt x="2820729" y="2871398"/>
                  <a:pt x="2820299" y="2864480"/>
                  <a:pt x="2819825" y="2857613"/>
                </a:cubicBezTo>
                <a:cubicBezTo>
                  <a:pt x="2814874" y="2892639"/>
                  <a:pt x="2809924" y="2927659"/>
                  <a:pt x="2804772" y="2964065"/>
                </a:cubicBezTo>
                <a:cubicBezTo>
                  <a:pt x="2767542" y="2923881"/>
                  <a:pt x="2805697" y="2879328"/>
                  <a:pt x="2796974" y="2825995"/>
                </a:cubicBezTo>
                <a:cubicBezTo>
                  <a:pt x="2784427" y="2859373"/>
                  <a:pt x="2773555" y="2888325"/>
                  <a:pt x="2760602" y="2922764"/>
                </a:cubicBezTo>
                <a:cubicBezTo>
                  <a:pt x="2759269" y="2905145"/>
                  <a:pt x="2757233" y="2885184"/>
                  <a:pt x="2756397" y="2864905"/>
                </a:cubicBezTo>
                <a:cubicBezTo>
                  <a:pt x="2755652" y="2846811"/>
                  <a:pt x="2756241" y="2828449"/>
                  <a:pt x="2756241" y="2810187"/>
                </a:cubicBezTo>
                <a:cubicBezTo>
                  <a:pt x="2753708" y="2809868"/>
                  <a:pt x="2751176" y="2809443"/>
                  <a:pt x="2748644" y="2809069"/>
                </a:cubicBezTo>
                <a:cubicBezTo>
                  <a:pt x="2746157" y="2833824"/>
                  <a:pt x="2742315" y="2858306"/>
                  <a:pt x="2741591" y="2883267"/>
                </a:cubicBezTo>
                <a:cubicBezTo>
                  <a:pt x="2740777" y="2911638"/>
                  <a:pt x="2739038" y="2941339"/>
                  <a:pt x="2724616" y="2927821"/>
                </a:cubicBezTo>
                <a:cubicBezTo>
                  <a:pt x="2716796" y="2920422"/>
                  <a:pt x="2712387" y="2888537"/>
                  <a:pt x="2708070" y="2865972"/>
                </a:cubicBezTo>
                <a:cubicBezTo>
                  <a:pt x="2705424" y="2852293"/>
                  <a:pt x="2707956" y="2826582"/>
                  <a:pt x="2704430" y="2821843"/>
                </a:cubicBezTo>
                <a:cubicBezTo>
                  <a:pt x="2699074" y="2814713"/>
                  <a:pt x="2690008" y="2825358"/>
                  <a:pt x="2683363" y="2821156"/>
                </a:cubicBezTo>
                <a:cubicBezTo>
                  <a:pt x="2671699" y="2813702"/>
                  <a:pt x="2660690" y="2800715"/>
                  <a:pt x="2649479" y="2797999"/>
                </a:cubicBezTo>
                <a:cubicBezTo>
                  <a:pt x="2638223" y="2795233"/>
                  <a:pt x="2626106" y="2797731"/>
                  <a:pt x="2615890" y="2788578"/>
                </a:cubicBezTo>
                <a:cubicBezTo>
                  <a:pt x="2598190" y="2772719"/>
                  <a:pt x="2585983" y="2778519"/>
                  <a:pt x="2576647" y="2818865"/>
                </a:cubicBezTo>
                <a:cubicBezTo>
                  <a:pt x="2571832" y="2839675"/>
                  <a:pt x="2565028" y="2857931"/>
                  <a:pt x="2557163" y="2883698"/>
                </a:cubicBezTo>
                <a:cubicBezTo>
                  <a:pt x="2593601" y="2863625"/>
                  <a:pt x="2599275" y="2871611"/>
                  <a:pt x="2602892" y="2931867"/>
                </a:cubicBezTo>
                <a:cubicBezTo>
                  <a:pt x="2591928" y="2931867"/>
                  <a:pt x="2578930" y="2939847"/>
                  <a:pt x="2569596" y="2929525"/>
                </a:cubicBezTo>
                <a:cubicBezTo>
                  <a:pt x="2560690" y="2919674"/>
                  <a:pt x="2555604" y="2890616"/>
                  <a:pt x="2547353" y="2865386"/>
                </a:cubicBezTo>
                <a:cubicBezTo>
                  <a:pt x="2545364" y="2869538"/>
                  <a:pt x="2540594" y="2879546"/>
                  <a:pt x="2535802" y="2889548"/>
                </a:cubicBezTo>
                <a:cubicBezTo>
                  <a:pt x="2533315" y="2885346"/>
                  <a:pt x="2530783" y="2881088"/>
                  <a:pt x="2528296" y="2876936"/>
                </a:cubicBezTo>
                <a:cubicBezTo>
                  <a:pt x="2533201" y="2862295"/>
                  <a:pt x="2542042" y="2847716"/>
                  <a:pt x="2542108" y="2832969"/>
                </a:cubicBezTo>
                <a:cubicBezTo>
                  <a:pt x="2542198" y="2812746"/>
                  <a:pt x="2535667" y="2792249"/>
                  <a:pt x="2531960" y="2771864"/>
                </a:cubicBezTo>
                <a:cubicBezTo>
                  <a:pt x="2527620" y="2773462"/>
                  <a:pt x="2523256" y="2775166"/>
                  <a:pt x="2518915" y="2776815"/>
                </a:cubicBezTo>
                <a:cubicBezTo>
                  <a:pt x="2517650" y="2816311"/>
                  <a:pt x="2516430" y="2855802"/>
                  <a:pt x="2515163" y="2895298"/>
                </a:cubicBezTo>
                <a:cubicBezTo>
                  <a:pt x="2518080" y="2899931"/>
                  <a:pt x="2521041" y="2904558"/>
                  <a:pt x="2523958" y="2909190"/>
                </a:cubicBezTo>
                <a:cubicBezTo>
                  <a:pt x="2515073" y="2914672"/>
                  <a:pt x="2502009" y="2931599"/>
                  <a:pt x="2498008" y="2923563"/>
                </a:cubicBezTo>
                <a:cubicBezTo>
                  <a:pt x="2479720" y="2886732"/>
                  <a:pt x="2465863" y="2901579"/>
                  <a:pt x="2450675" y="2931867"/>
                </a:cubicBezTo>
                <a:cubicBezTo>
                  <a:pt x="2446491" y="2940221"/>
                  <a:pt x="2439915" y="2941869"/>
                  <a:pt x="2434466" y="2946608"/>
                </a:cubicBezTo>
                <a:cubicBezTo>
                  <a:pt x="2433246" y="2931386"/>
                  <a:pt x="2430330" y="2915522"/>
                  <a:pt x="2431348" y="2901155"/>
                </a:cubicBezTo>
                <a:cubicBezTo>
                  <a:pt x="2432252" y="2888168"/>
                  <a:pt x="2437043" y="2867353"/>
                  <a:pt x="2440772" y="2866503"/>
                </a:cubicBezTo>
                <a:cubicBezTo>
                  <a:pt x="2454154" y="2863625"/>
                  <a:pt x="2467762" y="2867777"/>
                  <a:pt x="2485100" y="2869644"/>
                </a:cubicBezTo>
                <a:cubicBezTo>
                  <a:pt x="2475968" y="2846593"/>
                  <a:pt x="2467085" y="2824135"/>
                  <a:pt x="2456665" y="2797843"/>
                </a:cubicBezTo>
                <a:cubicBezTo>
                  <a:pt x="2437767" y="2839993"/>
                  <a:pt x="2418711" y="2856014"/>
                  <a:pt x="2398615" y="2801671"/>
                </a:cubicBezTo>
                <a:cubicBezTo>
                  <a:pt x="2400426" y="2809818"/>
                  <a:pt x="2402550" y="2817641"/>
                  <a:pt x="2403973" y="2826157"/>
                </a:cubicBezTo>
                <a:cubicBezTo>
                  <a:pt x="2406866" y="2843458"/>
                  <a:pt x="2409375" y="2861072"/>
                  <a:pt x="2412042" y="2878585"/>
                </a:cubicBezTo>
                <a:cubicBezTo>
                  <a:pt x="2403544" y="2879702"/>
                  <a:pt x="2395067" y="2881194"/>
                  <a:pt x="2386569" y="2881831"/>
                </a:cubicBezTo>
                <a:cubicBezTo>
                  <a:pt x="2373072" y="2882792"/>
                  <a:pt x="2359443" y="2886196"/>
                  <a:pt x="2346106" y="2882949"/>
                </a:cubicBezTo>
                <a:cubicBezTo>
                  <a:pt x="2334556" y="2880183"/>
                  <a:pt x="2323343" y="2869694"/>
                  <a:pt x="2316924" y="2865704"/>
                </a:cubicBezTo>
                <a:cubicBezTo>
                  <a:pt x="2310369" y="2883480"/>
                  <a:pt x="2305034" y="2911800"/>
                  <a:pt x="2297281" y="2916108"/>
                </a:cubicBezTo>
                <a:cubicBezTo>
                  <a:pt x="2281051" y="2925156"/>
                  <a:pt x="2263917" y="2863094"/>
                  <a:pt x="2261859" y="2796351"/>
                </a:cubicBezTo>
                <a:cubicBezTo>
                  <a:pt x="2254445" y="2791880"/>
                  <a:pt x="2247145" y="2786449"/>
                  <a:pt x="2239663" y="2783096"/>
                </a:cubicBezTo>
                <a:cubicBezTo>
                  <a:pt x="2233424" y="2780330"/>
                  <a:pt x="2226981" y="2779905"/>
                  <a:pt x="2217104" y="2777564"/>
                </a:cubicBezTo>
                <a:cubicBezTo>
                  <a:pt x="2221964" y="2807052"/>
                  <a:pt x="2225082" y="2826208"/>
                  <a:pt x="2228248" y="2845319"/>
                </a:cubicBezTo>
                <a:cubicBezTo>
                  <a:pt x="2225422" y="2850695"/>
                  <a:pt x="2222640" y="2856014"/>
                  <a:pt x="2219816" y="2861340"/>
                </a:cubicBezTo>
                <a:cubicBezTo>
                  <a:pt x="2208356" y="2833768"/>
                  <a:pt x="2196872" y="2806303"/>
                  <a:pt x="2185389" y="2778732"/>
                </a:cubicBezTo>
                <a:cubicBezTo>
                  <a:pt x="2184079" y="2779955"/>
                  <a:pt x="2182790" y="2781285"/>
                  <a:pt x="2181478" y="2782515"/>
                </a:cubicBezTo>
                <a:cubicBezTo>
                  <a:pt x="2186542" y="2816149"/>
                  <a:pt x="2191606" y="2849789"/>
                  <a:pt x="2196668" y="2883480"/>
                </a:cubicBezTo>
                <a:cubicBezTo>
                  <a:pt x="2183424" y="2833930"/>
                  <a:pt x="2165022" y="2962629"/>
                  <a:pt x="2152862" y="2876405"/>
                </a:cubicBezTo>
                <a:cubicBezTo>
                  <a:pt x="2141537" y="2901579"/>
                  <a:pt x="2130166" y="2926754"/>
                  <a:pt x="2115677" y="2958902"/>
                </a:cubicBezTo>
                <a:cubicBezTo>
                  <a:pt x="2104421" y="2902753"/>
                  <a:pt x="2094317" y="2852293"/>
                  <a:pt x="2088597" y="2823760"/>
                </a:cubicBezTo>
                <a:cubicBezTo>
                  <a:pt x="2060817" y="2811092"/>
                  <a:pt x="2040790" y="2801995"/>
                  <a:pt x="2018525" y="2791880"/>
                </a:cubicBezTo>
                <a:cubicBezTo>
                  <a:pt x="2013211" y="2867677"/>
                  <a:pt x="1984843" y="2865760"/>
                  <a:pt x="1954034" y="2852187"/>
                </a:cubicBezTo>
                <a:cubicBezTo>
                  <a:pt x="1953265" y="2857244"/>
                  <a:pt x="1952542" y="2862295"/>
                  <a:pt x="1951796" y="2867408"/>
                </a:cubicBezTo>
                <a:cubicBezTo>
                  <a:pt x="1964025" y="2885396"/>
                  <a:pt x="1976231" y="2903440"/>
                  <a:pt x="1988618" y="2921752"/>
                </a:cubicBezTo>
                <a:cubicBezTo>
                  <a:pt x="1977158" y="2972051"/>
                  <a:pt x="1972274" y="2972531"/>
                  <a:pt x="1953605" y="2929844"/>
                </a:cubicBezTo>
                <a:cubicBezTo>
                  <a:pt x="1947525" y="2915952"/>
                  <a:pt x="1936471" y="2914141"/>
                  <a:pt x="1927678" y="2906793"/>
                </a:cubicBezTo>
                <a:cubicBezTo>
                  <a:pt x="1926546" y="2911744"/>
                  <a:pt x="1925371" y="2916695"/>
                  <a:pt x="1924218" y="2921697"/>
                </a:cubicBezTo>
                <a:cubicBezTo>
                  <a:pt x="1922592" y="2912756"/>
                  <a:pt x="1919495" y="2903871"/>
                  <a:pt x="1919495" y="2894980"/>
                </a:cubicBezTo>
                <a:cubicBezTo>
                  <a:pt x="1919495" y="2826157"/>
                  <a:pt x="1905615" y="2804174"/>
                  <a:pt x="1877858" y="2825627"/>
                </a:cubicBezTo>
                <a:cubicBezTo>
                  <a:pt x="1868363" y="2832969"/>
                  <a:pt x="1857243" y="2827487"/>
                  <a:pt x="1847048" y="2830840"/>
                </a:cubicBezTo>
                <a:cubicBezTo>
                  <a:pt x="1838730" y="2833606"/>
                  <a:pt x="1827177" y="2835311"/>
                  <a:pt x="1823470" y="2847928"/>
                </a:cubicBezTo>
                <a:cubicBezTo>
                  <a:pt x="1819358" y="2861871"/>
                  <a:pt x="1822521" y="2887738"/>
                  <a:pt x="1822521" y="2925692"/>
                </a:cubicBezTo>
                <a:cubicBezTo>
                  <a:pt x="1832037" y="2900993"/>
                  <a:pt x="1835699" y="2889817"/>
                  <a:pt x="1840085" y="2880607"/>
                </a:cubicBezTo>
                <a:cubicBezTo>
                  <a:pt x="1843409" y="2873689"/>
                  <a:pt x="1847657" y="2869219"/>
                  <a:pt x="1851500" y="2863681"/>
                </a:cubicBezTo>
                <a:cubicBezTo>
                  <a:pt x="1852923" y="2868526"/>
                  <a:pt x="1854326" y="2873315"/>
                  <a:pt x="1855750" y="2878104"/>
                </a:cubicBezTo>
                <a:cubicBezTo>
                  <a:pt x="1840040" y="2907117"/>
                  <a:pt x="1824329" y="2936125"/>
                  <a:pt x="1805297" y="2971251"/>
                </a:cubicBezTo>
                <a:cubicBezTo>
                  <a:pt x="1795849" y="2930693"/>
                  <a:pt x="1786219" y="2889498"/>
                  <a:pt x="1775618" y="2844039"/>
                </a:cubicBezTo>
                <a:cubicBezTo>
                  <a:pt x="1760088" y="2880183"/>
                  <a:pt x="1743858" y="2918025"/>
                  <a:pt x="1728397" y="2954063"/>
                </a:cubicBezTo>
                <a:cubicBezTo>
                  <a:pt x="1725525" y="2912225"/>
                  <a:pt x="1723425" y="2881245"/>
                  <a:pt x="1721911" y="2858998"/>
                </a:cubicBezTo>
                <a:cubicBezTo>
                  <a:pt x="1701836" y="2875869"/>
                  <a:pt x="1686399" y="2888749"/>
                  <a:pt x="1665852" y="2905944"/>
                </a:cubicBezTo>
                <a:cubicBezTo>
                  <a:pt x="1677153" y="2922920"/>
                  <a:pt x="1685426" y="2935270"/>
                  <a:pt x="1699102" y="2955817"/>
                </a:cubicBezTo>
                <a:cubicBezTo>
                  <a:pt x="1671094" y="2981098"/>
                  <a:pt x="1650706" y="2999516"/>
                  <a:pt x="1637528" y="3011441"/>
                </a:cubicBezTo>
                <a:cubicBezTo>
                  <a:pt x="1622337" y="2988658"/>
                  <a:pt x="1611419" y="2967312"/>
                  <a:pt x="1598829" y="2957410"/>
                </a:cubicBezTo>
                <a:cubicBezTo>
                  <a:pt x="1596228" y="2955393"/>
                  <a:pt x="1587571" y="2995789"/>
                  <a:pt x="1577988" y="3029960"/>
                </a:cubicBezTo>
                <a:cubicBezTo>
                  <a:pt x="1572088" y="3019314"/>
                  <a:pt x="1561734" y="3004255"/>
                  <a:pt x="1553710" y="2984026"/>
                </a:cubicBezTo>
                <a:cubicBezTo>
                  <a:pt x="1550794" y="2976733"/>
                  <a:pt x="1552377" y="2945703"/>
                  <a:pt x="1553780" y="2944960"/>
                </a:cubicBezTo>
                <a:cubicBezTo>
                  <a:pt x="1561329" y="2940964"/>
                  <a:pt x="1569466" y="2943043"/>
                  <a:pt x="1580610" y="2943043"/>
                </a:cubicBezTo>
                <a:cubicBezTo>
                  <a:pt x="1582915" y="2931224"/>
                  <a:pt x="1587096" y="2909934"/>
                  <a:pt x="1591821" y="2885665"/>
                </a:cubicBezTo>
                <a:cubicBezTo>
                  <a:pt x="1570145" y="2893544"/>
                  <a:pt x="1550998" y="2810349"/>
                  <a:pt x="1530337" y="2886888"/>
                </a:cubicBezTo>
                <a:lnTo>
                  <a:pt x="1530337" y="3048110"/>
                </a:lnTo>
                <a:cubicBezTo>
                  <a:pt x="1512683" y="3039113"/>
                  <a:pt x="1515215" y="3036403"/>
                  <a:pt x="1503891" y="2977370"/>
                </a:cubicBezTo>
                <a:cubicBezTo>
                  <a:pt x="1497721" y="2945066"/>
                  <a:pt x="1481263" y="2923719"/>
                  <a:pt x="1468063" y="2894393"/>
                </a:cubicBezTo>
                <a:cubicBezTo>
                  <a:pt x="1461938" y="2909190"/>
                  <a:pt x="1455315" y="2925105"/>
                  <a:pt x="1448691" y="2941076"/>
                </a:cubicBezTo>
                <a:cubicBezTo>
                  <a:pt x="1450160" y="2945116"/>
                  <a:pt x="1451629" y="2949056"/>
                  <a:pt x="1453098" y="2953046"/>
                </a:cubicBezTo>
                <a:cubicBezTo>
                  <a:pt x="1457123" y="2948312"/>
                  <a:pt x="1461146" y="2943574"/>
                  <a:pt x="1466165" y="2937717"/>
                </a:cubicBezTo>
                <a:cubicBezTo>
                  <a:pt x="1467520" y="2957784"/>
                  <a:pt x="1468695" y="2975565"/>
                  <a:pt x="1469916" y="2993609"/>
                </a:cubicBezTo>
                <a:cubicBezTo>
                  <a:pt x="1468583" y="2995845"/>
                  <a:pt x="1467225" y="3000153"/>
                  <a:pt x="1466029" y="2999834"/>
                </a:cubicBezTo>
                <a:cubicBezTo>
                  <a:pt x="1446567" y="2994621"/>
                  <a:pt x="1427012" y="2983551"/>
                  <a:pt x="1407709" y="2985412"/>
                </a:cubicBezTo>
                <a:cubicBezTo>
                  <a:pt x="1398826" y="2986261"/>
                  <a:pt x="1390416" y="3012240"/>
                  <a:pt x="1382052" y="3026450"/>
                </a:cubicBezTo>
                <a:cubicBezTo>
                  <a:pt x="1372899" y="2982215"/>
                  <a:pt x="1375114" y="2976946"/>
                  <a:pt x="1417045" y="2956560"/>
                </a:cubicBezTo>
                <a:cubicBezTo>
                  <a:pt x="1388066" y="2886089"/>
                  <a:pt x="1386438" y="2886514"/>
                  <a:pt x="1363359" y="2969229"/>
                </a:cubicBezTo>
                <a:cubicBezTo>
                  <a:pt x="1336415" y="2935113"/>
                  <a:pt x="1306712" y="2955124"/>
                  <a:pt x="1292947" y="3014470"/>
                </a:cubicBezTo>
                <a:cubicBezTo>
                  <a:pt x="1279859" y="2995202"/>
                  <a:pt x="1266568" y="2975722"/>
                  <a:pt x="1253299" y="2956192"/>
                </a:cubicBezTo>
                <a:cubicBezTo>
                  <a:pt x="1251830" y="2960500"/>
                  <a:pt x="1250338" y="2964758"/>
                  <a:pt x="1248869" y="2969016"/>
                </a:cubicBezTo>
                <a:cubicBezTo>
                  <a:pt x="1253570" y="2981846"/>
                  <a:pt x="1260689" y="2993185"/>
                  <a:pt x="1262296" y="3007820"/>
                </a:cubicBezTo>
                <a:cubicBezTo>
                  <a:pt x="1263765" y="3021075"/>
                  <a:pt x="1259265" y="3037995"/>
                  <a:pt x="1257027" y="3056201"/>
                </a:cubicBezTo>
                <a:cubicBezTo>
                  <a:pt x="1246087" y="3042097"/>
                  <a:pt x="1236616" y="3029853"/>
                  <a:pt x="1225721" y="3015749"/>
                </a:cubicBezTo>
                <a:cubicBezTo>
                  <a:pt x="1228388" y="3011491"/>
                  <a:pt x="1231371" y="3006808"/>
                  <a:pt x="1237520" y="2997012"/>
                </a:cubicBezTo>
                <a:cubicBezTo>
                  <a:pt x="1227845" y="2992542"/>
                  <a:pt x="1221110" y="2989401"/>
                  <a:pt x="1212317" y="2985305"/>
                </a:cubicBezTo>
                <a:cubicBezTo>
                  <a:pt x="1221382" y="3078503"/>
                  <a:pt x="1192109" y="3079783"/>
                  <a:pt x="1168781" y="3085634"/>
                </a:cubicBezTo>
                <a:cubicBezTo>
                  <a:pt x="1165820" y="3086433"/>
                  <a:pt x="1132116" y="3079939"/>
                  <a:pt x="1152302" y="3002070"/>
                </a:cubicBezTo>
                <a:cubicBezTo>
                  <a:pt x="1112068" y="3035442"/>
                  <a:pt x="1069638" y="3003718"/>
                  <a:pt x="1056889" y="3121721"/>
                </a:cubicBezTo>
                <a:cubicBezTo>
                  <a:pt x="1053996" y="3119167"/>
                  <a:pt x="1051080" y="3116558"/>
                  <a:pt x="1048165" y="3114004"/>
                </a:cubicBezTo>
                <a:cubicBezTo>
                  <a:pt x="1048797" y="3091434"/>
                  <a:pt x="1049407" y="3068869"/>
                  <a:pt x="1050289" y="3036559"/>
                </a:cubicBezTo>
                <a:cubicBezTo>
                  <a:pt x="1040998" y="3055352"/>
                  <a:pt x="1033177" y="3071105"/>
                  <a:pt x="1021356" y="3094949"/>
                </a:cubicBezTo>
                <a:cubicBezTo>
                  <a:pt x="1014258" y="3071267"/>
                  <a:pt x="1007319" y="3048003"/>
                  <a:pt x="999406" y="3021550"/>
                </a:cubicBezTo>
                <a:cubicBezTo>
                  <a:pt x="991653" y="3068232"/>
                  <a:pt x="983198" y="3119061"/>
                  <a:pt x="974745" y="3169946"/>
                </a:cubicBezTo>
                <a:cubicBezTo>
                  <a:pt x="970743" y="3168510"/>
                  <a:pt x="966766" y="3166968"/>
                  <a:pt x="962741" y="3165526"/>
                </a:cubicBezTo>
                <a:lnTo>
                  <a:pt x="965409" y="3052798"/>
                </a:lnTo>
                <a:cubicBezTo>
                  <a:pt x="962494" y="3052424"/>
                  <a:pt x="959601" y="3052049"/>
                  <a:pt x="956685" y="3051731"/>
                </a:cubicBezTo>
                <a:cubicBezTo>
                  <a:pt x="956141" y="3067646"/>
                  <a:pt x="955600" y="3083504"/>
                  <a:pt x="955237" y="3093194"/>
                </a:cubicBezTo>
                <a:cubicBezTo>
                  <a:pt x="939031" y="3073714"/>
                  <a:pt x="922122" y="3053435"/>
                  <a:pt x="905237" y="3033100"/>
                </a:cubicBezTo>
                <a:cubicBezTo>
                  <a:pt x="903158" y="3040393"/>
                  <a:pt x="901032" y="3047685"/>
                  <a:pt x="898908" y="3054977"/>
                </a:cubicBezTo>
                <a:cubicBezTo>
                  <a:pt x="912855" y="3081962"/>
                  <a:pt x="926802" y="3108897"/>
                  <a:pt x="943416" y="3141045"/>
                </a:cubicBezTo>
                <a:cubicBezTo>
                  <a:pt x="942308" y="3148499"/>
                  <a:pt x="939460" y="3167499"/>
                  <a:pt x="935324" y="3194858"/>
                </a:cubicBezTo>
                <a:cubicBezTo>
                  <a:pt x="919998" y="3174841"/>
                  <a:pt x="905961" y="3156479"/>
                  <a:pt x="890680" y="3136574"/>
                </a:cubicBezTo>
                <a:cubicBezTo>
                  <a:pt x="889866" y="3153501"/>
                  <a:pt x="889007" y="3171757"/>
                  <a:pt x="887695" y="3198904"/>
                </a:cubicBezTo>
                <a:cubicBezTo>
                  <a:pt x="871939" y="3128002"/>
                  <a:pt x="851302" y="3182190"/>
                  <a:pt x="834396" y="3191237"/>
                </a:cubicBezTo>
                <a:cubicBezTo>
                  <a:pt x="827433" y="3144236"/>
                  <a:pt x="846670" y="3092820"/>
                  <a:pt x="821555" y="3068232"/>
                </a:cubicBezTo>
                <a:cubicBezTo>
                  <a:pt x="834576" y="3115759"/>
                  <a:pt x="824336" y="3157172"/>
                  <a:pt x="809824" y="3173511"/>
                </a:cubicBezTo>
                <a:cubicBezTo>
                  <a:pt x="794270" y="3190968"/>
                  <a:pt x="773861" y="3184319"/>
                  <a:pt x="756048" y="3177719"/>
                </a:cubicBezTo>
                <a:cubicBezTo>
                  <a:pt x="745198" y="3187509"/>
                  <a:pt x="734370" y="3197249"/>
                  <a:pt x="723543" y="3207045"/>
                </a:cubicBezTo>
                <a:lnTo>
                  <a:pt x="723543" y="3155892"/>
                </a:lnTo>
                <a:cubicBezTo>
                  <a:pt x="717214" y="3163028"/>
                  <a:pt x="709867" y="3171276"/>
                  <a:pt x="700125" y="3182240"/>
                </a:cubicBezTo>
                <a:cubicBezTo>
                  <a:pt x="699536" y="3118368"/>
                  <a:pt x="687151" y="3122520"/>
                  <a:pt x="669338" y="3146739"/>
                </a:cubicBezTo>
                <a:cubicBezTo>
                  <a:pt x="663777" y="3154244"/>
                  <a:pt x="654826" y="3147857"/>
                  <a:pt x="648903" y="3147857"/>
                </a:cubicBezTo>
                <a:cubicBezTo>
                  <a:pt x="650462" y="3166968"/>
                  <a:pt x="652182" y="3188253"/>
                  <a:pt x="653877" y="3209443"/>
                </a:cubicBezTo>
                <a:cubicBezTo>
                  <a:pt x="644700" y="3208800"/>
                  <a:pt x="635432" y="3206090"/>
                  <a:pt x="626367" y="3207951"/>
                </a:cubicBezTo>
                <a:cubicBezTo>
                  <a:pt x="616535" y="3209974"/>
                  <a:pt x="606836" y="3216305"/>
                  <a:pt x="596439" y="3221043"/>
                </a:cubicBezTo>
                <a:cubicBezTo>
                  <a:pt x="588888" y="3170745"/>
                  <a:pt x="594087" y="3146471"/>
                  <a:pt x="616535" y="3143068"/>
                </a:cubicBezTo>
                <a:cubicBezTo>
                  <a:pt x="625733" y="3141631"/>
                  <a:pt x="634571" y="3127633"/>
                  <a:pt x="643568" y="3119380"/>
                </a:cubicBezTo>
                <a:cubicBezTo>
                  <a:pt x="642936" y="3111182"/>
                  <a:pt x="642279" y="3102934"/>
                  <a:pt x="641648" y="3094686"/>
                </a:cubicBezTo>
                <a:cubicBezTo>
                  <a:pt x="628830" y="3094686"/>
                  <a:pt x="614297" y="3103784"/>
                  <a:pt x="603627" y="3092552"/>
                </a:cubicBezTo>
                <a:cubicBezTo>
                  <a:pt x="588256" y="3076268"/>
                  <a:pt x="575643" y="3045237"/>
                  <a:pt x="559707" y="3016654"/>
                </a:cubicBezTo>
                <a:cubicBezTo>
                  <a:pt x="557740" y="3022086"/>
                  <a:pt x="550912" y="3041192"/>
                  <a:pt x="541759" y="3066796"/>
                </a:cubicBezTo>
                <a:cubicBezTo>
                  <a:pt x="531858" y="3004255"/>
                  <a:pt x="522544" y="2945809"/>
                  <a:pt x="513526" y="2888911"/>
                </a:cubicBezTo>
                <a:cubicBezTo>
                  <a:pt x="504643" y="2905463"/>
                  <a:pt x="498630" y="2917757"/>
                  <a:pt x="491916" y="2927447"/>
                </a:cubicBezTo>
                <a:cubicBezTo>
                  <a:pt x="491240" y="2928408"/>
                  <a:pt x="483484" y="2911744"/>
                  <a:pt x="484004" y="2905787"/>
                </a:cubicBezTo>
                <a:cubicBezTo>
                  <a:pt x="486197" y="2881462"/>
                  <a:pt x="490312" y="2858093"/>
                  <a:pt x="494493" y="2828873"/>
                </a:cubicBezTo>
                <a:cubicBezTo>
                  <a:pt x="511153" y="2850482"/>
                  <a:pt x="523358" y="2866235"/>
                  <a:pt x="539612" y="2887313"/>
                </a:cubicBezTo>
                <a:cubicBezTo>
                  <a:pt x="530254" y="2817004"/>
                  <a:pt x="521754" y="2753239"/>
                  <a:pt x="513187" y="2689049"/>
                </a:cubicBezTo>
                <a:cubicBezTo>
                  <a:pt x="488549" y="2674039"/>
                  <a:pt x="488549" y="2674039"/>
                  <a:pt x="492232" y="2609843"/>
                </a:cubicBezTo>
                <a:cubicBezTo>
                  <a:pt x="505028" y="2635236"/>
                  <a:pt x="516872" y="2658705"/>
                  <a:pt x="528693" y="2682125"/>
                </a:cubicBezTo>
                <a:cubicBezTo>
                  <a:pt x="511492" y="2591112"/>
                  <a:pt x="520309" y="2531387"/>
                  <a:pt x="561787" y="2480664"/>
                </a:cubicBezTo>
                <a:cubicBezTo>
                  <a:pt x="529440" y="2448036"/>
                  <a:pt x="522613" y="2388640"/>
                  <a:pt x="530435" y="2302835"/>
                </a:cubicBezTo>
                <a:cubicBezTo>
                  <a:pt x="542550" y="2323327"/>
                  <a:pt x="552994" y="2342438"/>
                  <a:pt x="564093" y="2359096"/>
                </a:cubicBezTo>
                <a:cubicBezTo>
                  <a:pt x="569179" y="2366707"/>
                  <a:pt x="575553" y="2369473"/>
                  <a:pt x="581363" y="2374480"/>
                </a:cubicBezTo>
                <a:cubicBezTo>
                  <a:pt x="581498" y="2358934"/>
                  <a:pt x="583622" y="2341477"/>
                  <a:pt x="581270" y="2328440"/>
                </a:cubicBezTo>
                <a:cubicBezTo>
                  <a:pt x="578242" y="2311514"/>
                  <a:pt x="571642" y="2298208"/>
                  <a:pt x="566533" y="2283355"/>
                </a:cubicBezTo>
                <a:cubicBezTo>
                  <a:pt x="563256" y="2294481"/>
                  <a:pt x="559978" y="2305607"/>
                  <a:pt x="560723" y="2303154"/>
                </a:cubicBezTo>
                <a:cubicBezTo>
                  <a:pt x="545962" y="2283143"/>
                  <a:pt x="531249" y="2263182"/>
                  <a:pt x="510745" y="2235449"/>
                </a:cubicBezTo>
                <a:cubicBezTo>
                  <a:pt x="512171" y="2280377"/>
                  <a:pt x="513073" y="2308904"/>
                  <a:pt x="514160" y="2343131"/>
                </a:cubicBezTo>
                <a:cubicBezTo>
                  <a:pt x="506608" y="2347864"/>
                  <a:pt x="497930" y="2353346"/>
                  <a:pt x="487350" y="2360001"/>
                </a:cubicBezTo>
                <a:lnTo>
                  <a:pt x="487350" y="2190526"/>
                </a:lnTo>
                <a:cubicBezTo>
                  <a:pt x="475190" y="2215494"/>
                  <a:pt x="467188" y="2224167"/>
                  <a:pt x="464746" y="2238221"/>
                </a:cubicBezTo>
                <a:cubicBezTo>
                  <a:pt x="454010" y="2299376"/>
                  <a:pt x="425121" y="2316247"/>
                  <a:pt x="409771" y="2366176"/>
                </a:cubicBezTo>
                <a:cubicBezTo>
                  <a:pt x="407806" y="2372507"/>
                  <a:pt x="395578" y="2361387"/>
                  <a:pt x="381403" y="2355687"/>
                </a:cubicBezTo>
                <a:cubicBezTo>
                  <a:pt x="396864" y="2329289"/>
                  <a:pt x="407242" y="2316889"/>
                  <a:pt x="413977" y="2297515"/>
                </a:cubicBezTo>
                <a:cubicBezTo>
                  <a:pt x="416848" y="2289318"/>
                  <a:pt x="412078" y="2266379"/>
                  <a:pt x="411784" y="2262970"/>
                </a:cubicBezTo>
                <a:cubicBezTo>
                  <a:pt x="397248" y="2244289"/>
                  <a:pt x="386875" y="2230978"/>
                  <a:pt x="375527" y="2216449"/>
                </a:cubicBezTo>
                <a:cubicBezTo>
                  <a:pt x="368654" y="2226458"/>
                  <a:pt x="359885" y="2239232"/>
                  <a:pt x="349080" y="2254934"/>
                </a:cubicBezTo>
                <a:cubicBezTo>
                  <a:pt x="345146" y="2230503"/>
                  <a:pt x="342049" y="2211286"/>
                  <a:pt x="339564" y="2195639"/>
                </a:cubicBezTo>
                <a:cubicBezTo>
                  <a:pt x="326746" y="2189839"/>
                  <a:pt x="314743" y="2184463"/>
                  <a:pt x="302763" y="2178976"/>
                </a:cubicBezTo>
                <a:cubicBezTo>
                  <a:pt x="302604" y="2174936"/>
                  <a:pt x="302448" y="2170940"/>
                  <a:pt x="302312" y="2167001"/>
                </a:cubicBezTo>
                <a:cubicBezTo>
                  <a:pt x="313298" y="2162636"/>
                  <a:pt x="324283" y="2158272"/>
                  <a:pt x="337801" y="2152896"/>
                </a:cubicBezTo>
                <a:cubicBezTo>
                  <a:pt x="327401" y="2101000"/>
                  <a:pt x="318834" y="2058263"/>
                  <a:pt x="309024" y="2009294"/>
                </a:cubicBezTo>
                <a:cubicBezTo>
                  <a:pt x="325572" y="1953989"/>
                  <a:pt x="325572" y="1953989"/>
                  <a:pt x="291868" y="1919925"/>
                </a:cubicBezTo>
                <a:cubicBezTo>
                  <a:pt x="298107" y="1922003"/>
                  <a:pt x="304346" y="1924076"/>
                  <a:pt x="313229" y="1927005"/>
                </a:cubicBezTo>
                <a:cubicBezTo>
                  <a:pt x="311601" y="1912476"/>
                  <a:pt x="310246" y="1900338"/>
                  <a:pt x="308753" y="1886977"/>
                </a:cubicBezTo>
                <a:cubicBezTo>
                  <a:pt x="313117" y="1884049"/>
                  <a:pt x="318768" y="1880221"/>
                  <a:pt x="326272" y="1875164"/>
                </a:cubicBezTo>
                <a:cubicBezTo>
                  <a:pt x="323379" y="1856478"/>
                  <a:pt x="320937" y="1840725"/>
                  <a:pt x="317161" y="1816456"/>
                </a:cubicBezTo>
                <a:cubicBezTo>
                  <a:pt x="327221" y="1818054"/>
                  <a:pt x="334590" y="1819272"/>
                  <a:pt x="343881" y="1820764"/>
                </a:cubicBezTo>
                <a:cubicBezTo>
                  <a:pt x="346368" y="1745024"/>
                  <a:pt x="313590" y="1755513"/>
                  <a:pt x="300075" y="1720699"/>
                </a:cubicBezTo>
                <a:cubicBezTo>
                  <a:pt x="295304" y="1680996"/>
                  <a:pt x="339405" y="1676950"/>
                  <a:pt x="311307" y="1617811"/>
                </a:cubicBezTo>
                <a:cubicBezTo>
                  <a:pt x="337551" y="1600304"/>
                  <a:pt x="367954" y="1645757"/>
                  <a:pt x="387122" y="1589603"/>
                </a:cubicBezTo>
                <a:cubicBezTo>
                  <a:pt x="378828" y="1574968"/>
                  <a:pt x="371889" y="1562674"/>
                  <a:pt x="364926" y="1550375"/>
                </a:cubicBezTo>
                <a:cubicBezTo>
                  <a:pt x="372610" y="1542870"/>
                  <a:pt x="380273" y="1535259"/>
                  <a:pt x="393204" y="1522541"/>
                </a:cubicBezTo>
                <a:cubicBezTo>
                  <a:pt x="391688" y="1480172"/>
                  <a:pt x="389630" y="1422313"/>
                  <a:pt x="387393" y="1360040"/>
                </a:cubicBezTo>
                <a:cubicBezTo>
                  <a:pt x="396572" y="1363018"/>
                  <a:pt x="406879" y="1366371"/>
                  <a:pt x="417593" y="1369830"/>
                </a:cubicBezTo>
                <a:cubicBezTo>
                  <a:pt x="396707" y="1451533"/>
                  <a:pt x="397431" y="1475701"/>
                  <a:pt x="419516" y="1513600"/>
                </a:cubicBezTo>
                <a:cubicBezTo>
                  <a:pt x="420192" y="1493159"/>
                  <a:pt x="421030" y="1468409"/>
                  <a:pt x="421865" y="1443710"/>
                </a:cubicBezTo>
                <a:cubicBezTo>
                  <a:pt x="424803" y="1442324"/>
                  <a:pt x="427743" y="1440888"/>
                  <a:pt x="430681" y="1439508"/>
                </a:cubicBezTo>
                <a:cubicBezTo>
                  <a:pt x="435653" y="1455260"/>
                  <a:pt x="440627" y="1470907"/>
                  <a:pt x="447951" y="1494170"/>
                </a:cubicBezTo>
                <a:cubicBezTo>
                  <a:pt x="455749" y="1460262"/>
                  <a:pt x="463436" y="1426839"/>
                  <a:pt x="469945" y="1398575"/>
                </a:cubicBezTo>
                <a:cubicBezTo>
                  <a:pt x="485046" y="1410282"/>
                  <a:pt x="501523" y="1436367"/>
                  <a:pt x="514905" y="1429337"/>
                </a:cubicBezTo>
                <a:cubicBezTo>
                  <a:pt x="525755" y="1423699"/>
                  <a:pt x="532874" y="1378296"/>
                  <a:pt x="543817" y="1343594"/>
                </a:cubicBezTo>
                <a:cubicBezTo>
                  <a:pt x="529462" y="1339973"/>
                  <a:pt x="521213" y="1337900"/>
                  <a:pt x="512961" y="1335821"/>
                </a:cubicBezTo>
                <a:cubicBezTo>
                  <a:pt x="507966" y="1356312"/>
                  <a:pt x="503219" y="1375899"/>
                  <a:pt x="498471" y="1395490"/>
                </a:cubicBezTo>
                <a:cubicBezTo>
                  <a:pt x="496370" y="1393836"/>
                  <a:pt x="494244" y="1392132"/>
                  <a:pt x="492120" y="1390483"/>
                </a:cubicBezTo>
                <a:cubicBezTo>
                  <a:pt x="496935" y="1348489"/>
                  <a:pt x="501703" y="1306495"/>
                  <a:pt x="506857" y="1261572"/>
                </a:cubicBezTo>
                <a:cubicBezTo>
                  <a:pt x="503060" y="1260080"/>
                  <a:pt x="497885" y="1258058"/>
                  <a:pt x="491306" y="1255448"/>
                </a:cubicBezTo>
                <a:cubicBezTo>
                  <a:pt x="490606" y="1266948"/>
                  <a:pt x="489363" y="1276845"/>
                  <a:pt x="489519" y="1286691"/>
                </a:cubicBezTo>
                <a:cubicBezTo>
                  <a:pt x="489678" y="1296543"/>
                  <a:pt x="491240" y="1306176"/>
                  <a:pt x="492189" y="1316023"/>
                </a:cubicBezTo>
                <a:cubicBezTo>
                  <a:pt x="483033" y="1338906"/>
                  <a:pt x="459864" y="1314799"/>
                  <a:pt x="460904" y="1369037"/>
                </a:cubicBezTo>
                <a:cubicBezTo>
                  <a:pt x="454959" y="1365896"/>
                  <a:pt x="446256" y="1367544"/>
                  <a:pt x="443520" y="1358816"/>
                </a:cubicBezTo>
                <a:cubicBezTo>
                  <a:pt x="423132" y="1293877"/>
                  <a:pt x="391802" y="1306065"/>
                  <a:pt x="364133" y="1292653"/>
                </a:cubicBezTo>
                <a:cubicBezTo>
                  <a:pt x="347723" y="1284674"/>
                  <a:pt x="331222" y="1276845"/>
                  <a:pt x="314586" y="1272480"/>
                </a:cubicBezTo>
                <a:cubicBezTo>
                  <a:pt x="311195" y="1271575"/>
                  <a:pt x="305476" y="1284830"/>
                  <a:pt x="303554" y="1294570"/>
                </a:cubicBezTo>
                <a:cubicBezTo>
                  <a:pt x="298762" y="1318733"/>
                  <a:pt x="296501" y="1345080"/>
                  <a:pt x="280294" y="1326824"/>
                </a:cubicBezTo>
                <a:cubicBezTo>
                  <a:pt x="277762" y="1324002"/>
                  <a:pt x="269942" y="1347265"/>
                  <a:pt x="262391" y="1362968"/>
                </a:cubicBezTo>
                <a:cubicBezTo>
                  <a:pt x="232012" y="1292815"/>
                  <a:pt x="199778" y="1437853"/>
                  <a:pt x="162775" y="1356312"/>
                </a:cubicBezTo>
                <a:cubicBezTo>
                  <a:pt x="180859" y="1346891"/>
                  <a:pt x="195326" y="1339386"/>
                  <a:pt x="215804" y="1328797"/>
                </a:cubicBezTo>
                <a:cubicBezTo>
                  <a:pt x="214945" y="1321555"/>
                  <a:pt x="213701" y="1281740"/>
                  <a:pt x="209384" y="1279829"/>
                </a:cubicBezTo>
                <a:cubicBezTo>
                  <a:pt x="197900" y="1274665"/>
                  <a:pt x="177534" y="1276420"/>
                  <a:pt x="174055" y="1292016"/>
                </a:cubicBezTo>
                <a:cubicBezTo>
                  <a:pt x="158345" y="1361901"/>
                  <a:pt x="144713" y="1332256"/>
                  <a:pt x="130586" y="1296911"/>
                </a:cubicBezTo>
                <a:cubicBezTo>
                  <a:pt x="137435" y="1265138"/>
                  <a:pt x="144443" y="1232777"/>
                  <a:pt x="149913" y="1207335"/>
                </a:cubicBezTo>
                <a:cubicBezTo>
                  <a:pt x="125047" y="1193124"/>
                  <a:pt x="106966" y="1182742"/>
                  <a:pt x="85807" y="1170554"/>
                </a:cubicBezTo>
                <a:cubicBezTo>
                  <a:pt x="83908" y="1192269"/>
                  <a:pt x="81670" y="1217550"/>
                  <a:pt x="79589" y="1240863"/>
                </a:cubicBezTo>
                <a:cubicBezTo>
                  <a:pt x="68967" y="1234901"/>
                  <a:pt x="58772" y="1230805"/>
                  <a:pt x="49165" y="1222769"/>
                </a:cubicBezTo>
                <a:cubicBezTo>
                  <a:pt x="45729" y="1219841"/>
                  <a:pt x="40757" y="1204669"/>
                  <a:pt x="41571" y="1199511"/>
                </a:cubicBezTo>
                <a:cubicBezTo>
                  <a:pt x="49324" y="1150325"/>
                  <a:pt x="35128" y="1132812"/>
                  <a:pt x="21295" y="1112427"/>
                </a:cubicBezTo>
                <a:cubicBezTo>
                  <a:pt x="20571" y="1111365"/>
                  <a:pt x="24278" y="1080709"/>
                  <a:pt x="28030" y="1077356"/>
                </a:cubicBezTo>
                <a:cubicBezTo>
                  <a:pt x="57708" y="1051484"/>
                  <a:pt x="68853" y="999219"/>
                  <a:pt x="56602" y="931195"/>
                </a:cubicBezTo>
                <a:cubicBezTo>
                  <a:pt x="50385" y="896756"/>
                  <a:pt x="42520" y="863915"/>
                  <a:pt x="34879" y="831023"/>
                </a:cubicBezTo>
                <a:cubicBezTo>
                  <a:pt x="24638" y="786900"/>
                  <a:pt x="33773" y="723453"/>
                  <a:pt x="55335" y="701950"/>
                </a:cubicBezTo>
                <a:cubicBezTo>
                  <a:pt x="51042" y="682146"/>
                  <a:pt x="46813" y="662560"/>
                  <a:pt x="40078" y="631373"/>
                </a:cubicBezTo>
                <a:cubicBezTo>
                  <a:pt x="74686" y="642443"/>
                  <a:pt x="87117" y="594967"/>
                  <a:pt x="94509" y="531783"/>
                </a:cubicBezTo>
                <a:cubicBezTo>
                  <a:pt x="94803" y="529335"/>
                  <a:pt x="114809" y="529654"/>
                  <a:pt x="118855" y="541579"/>
                </a:cubicBezTo>
                <a:cubicBezTo>
                  <a:pt x="130766" y="576599"/>
                  <a:pt x="138498" y="556376"/>
                  <a:pt x="143040" y="533649"/>
                </a:cubicBezTo>
                <a:cubicBezTo>
                  <a:pt x="157732" y="460088"/>
                  <a:pt x="157122" y="459289"/>
                  <a:pt x="187819" y="501501"/>
                </a:cubicBezTo>
                <a:cubicBezTo>
                  <a:pt x="195188" y="507352"/>
                  <a:pt x="202376" y="514963"/>
                  <a:pt x="209928" y="518321"/>
                </a:cubicBezTo>
                <a:cubicBezTo>
                  <a:pt x="214608" y="520394"/>
                  <a:pt x="223355" y="519221"/>
                  <a:pt x="224235" y="513901"/>
                </a:cubicBezTo>
                <a:cubicBezTo>
                  <a:pt x="235221" y="447582"/>
                  <a:pt x="250072" y="477282"/>
                  <a:pt x="265196" y="502563"/>
                </a:cubicBezTo>
                <a:cubicBezTo>
                  <a:pt x="267230" y="505971"/>
                  <a:pt x="270213" y="506340"/>
                  <a:pt x="272655" y="507994"/>
                </a:cubicBezTo>
                <a:cubicBezTo>
                  <a:pt x="283415" y="458652"/>
                  <a:pt x="329573" y="426448"/>
                  <a:pt x="356269" y="447688"/>
                </a:cubicBezTo>
                <a:cubicBezTo>
                  <a:pt x="360835" y="451359"/>
                  <a:pt x="366169" y="449498"/>
                  <a:pt x="371141" y="450242"/>
                </a:cubicBezTo>
                <a:cubicBezTo>
                  <a:pt x="371502" y="442469"/>
                  <a:pt x="371841" y="434701"/>
                  <a:pt x="372204" y="426928"/>
                </a:cubicBezTo>
                <a:cubicBezTo>
                  <a:pt x="390876" y="440340"/>
                  <a:pt x="409342" y="461898"/>
                  <a:pt x="428173" y="463709"/>
                </a:cubicBezTo>
                <a:cubicBezTo>
                  <a:pt x="438029" y="464614"/>
                  <a:pt x="448471" y="430706"/>
                  <a:pt x="462373" y="405800"/>
                </a:cubicBezTo>
                <a:cubicBezTo>
                  <a:pt x="464746" y="406755"/>
                  <a:pt x="473358" y="410321"/>
                  <a:pt x="481970" y="413785"/>
                </a:cubicBezTo>
                <a:cubicBezTo>
                  <a:pt x="485587" y="395048"/>
                  <a:pt x="488662" y="379027"/>
                  <a:pt x="491757" y="362895"/>
                </a:cubicBezTo>
                <a:lnTo>
                  <a:pt x="496572" y="364867"/>
                </a:lnTo>
                <a:lnTo>
                  <a:pt x="496572" y="430974"/>
                </a:lnTo>
                <a:cubicBezTo>
                  <a:pt x="512373" y="417669"/>
                  <a:pt x="525257" y="406755"/>
                  <a:pt x="542189" y="392439"/>
                </a:cubicBezTo>
                <a:cubicBezTo>
                  <a:pt x="541601" y="391215"/>
                  <a:pt x="545761" y="400050"/>
                  <a:pt x="551501" y="412293"/>
                </a:cubicBezTo>
                <a:cubicBezTo>
                  <a:pt x="560928" y="355658"/>
                  <a:pt x="570603" y="303125"/>
                  <a:pt x="595196" y="338838"/>
                </a:cubicBezTo>
                <a:cubicBezTo>
                  <a:pt x="613009" y="327930"/>
                  <a:pt x="626572" y="322018"/>
                  <a:pt x="639296" y="310629"/>
                </a:cubicBezTo>
                <a:cubicBezTo>
                  <a:pt x="644247" y="306159"/>
                  <a:pt x="648656" y="290725"/>
                  <a:pt x="650666" y="277950"/>
                </a:cubicBezTo>
                <a:cubicBezTo>
                  <a:pt x="652790" y="264377"/>
                  <a:pt x="651820" y="248144"/>
                  <a:pt x="652294" y="229670"/>
                </a:cubicBezTo>
                <a:cubicBezTo>
                  <a:pt x="645986" y="240477"/>
                  <a:pt x="639930" y="250910"/>
                  <a:pt x="633261" y="262354"/>
                </a:cubicBezTo>
                <a:cubicBezTo>
                  <a:pt x="629260" y="250642"/>
                  <a:pt x="625959" y="241064"/>
                  <a:pt x="619609" y="222483"/>
                </a:cubicBezTo>
                <a:cubicBezTo>
                  <a:pt x="636764" y="214448"/>
                  <a:pt x="651074" y="207742"/>
                  <a:pt x="667350" y="200025"/>
                </a:cubicBezTo>
                <a:cubicBezTo>
                  <a:pt x="670197" y="214291"/>
                  <a:pt x="673541" y="231000"/>
                  <a:pt x="674312" y="234889"/>
                </a:cubicBezTo>
                <a:cubicBezTo>
                  <a:pt x="690383" y="243668"/>
                  <a:pt x="701865" y="249898"/>
                  <a:pt x="717191" y="258202"/>
                </a:cubicBezTo>
                <a:cubicBezTo>
                  <a:pt x="718434" y="245959"/>
                  <a:pt x="720513" y="225467"/>
                  <a:pt x="722367" y="207211"/>
                </a:cubicBezTo>
                <a:cubicBezTo>
                  <a:pt x="731456" y="202897"/>
                  <a:pt x="740179" y="198745"/>
                  <a:pt x="748815" y="194649"/>
                </a:cubicBezTo>
                <a:cubicBezTo>
                  <a:pt x="749741" y="201998"/>
                  <a:pt x="751120" y="212850"/>
                  <a:pt x="752363" y="222645"/>
                </a:cubicBezTo>
                <a:cubicBezTo>
                  <a:pt x="770357" y="210246"/>
                  <a:pt x="786428" y="199064"/>
                  <a:pt x="802522" y="188050"/>
                </a:cubicBezTo>
                <a:cubicBezTo>
                  <a:pt x="813598" y="180489"/>
                  <a:pt x="824541" y="171123"/>
                  <a:pt x="835820" y="166385"/>
                </a:cubicBezTo>
                <a:cubicBezTo>
                  <a:pt x="844024" y="162926"/>
                  <a:pt x="852705" y="165692"/>
                  <a:pt x="861182" y="165692"/>
                </a:cubicBezTo>
                <a:cubicBezTo>
                  <a:pt x="862198" y="173308"/>
                  <a:pt x="863216" y="180863"/>
                  <a:pt x="864210" y="188474"/>
                </a:cubicBezTo>
                <a:cubicBezTo>
                  <a:pt x="858966" y="194700"/>
                  <a:pt x="853700" y="200880"/>
                  <a:pt x="842895" y="213598"/>
                </a:cubicBezTo>
                <a:cubicBezTo>
                  <a:pt x="867827" y="203965"/>
                  <a:pt x="884916" y="197365"/>
                  <a:pt x="905824" y="189274"/>
                </a:cubicBezTo>
                <a:cubicBezTo>
                  <a:pt x="906163" y="184853"/>
                  <a:pt x="907452" y="167452"/>
                  <a:pt x="908719" y="150576"/>
                </a:cubicBezTo>
                <a:cubicBezTo>
                  <a:pt x="909713" y="149459"/>
                  <a:pt x="911068" y="147598"/>
                  <a:pt x="911204" y="147967"/>
                </a:cubicBezTo>
                <a:cubicBezTo>
                  <a:pt x="932588" y="212375"/>
                  <a:pt x="956367" y="124659"/>
                  <a:pt x="978272" y="153717"/>
                </a:cubicBezTo>
                <a:cubicBezTo>
                  <a:pt x="974451" y="166010"/>
                  <a:pt x="970632" y="178148"/>
                  <a:pt x="966812" y="190335"/>
                </a:cubicBezTo>
                <a:cubicBezTo>
                  <a:pt x="968031" y="194862"/>
                  <a:pt x="969208" y="199388"/>
                  <a:pt x="970404" y="203909"/>
                </a:cubicBezTo>
                <a:cubicBezTo>
                  <a:pt x="977956" y="193425"/>
                  <a:pt x="989212" y="187144"/>
                  <a:pt x="992354" y="171710"/>
                </a:cubicBezTo>
                <a:cubicBezTo>
                  <a:pt x="1001780" y="125402"/>
                  <a:pt x="1018914" y="124122"/>
                  <a:pt x="1036274" y="115288"/>
                </a:cubicBezTo>
                <a:cubicBezTo>
                  <a:pt x="1055216" y="105603"/>
                  <a:pt x="1072825" y="105922"/>
                  <a:pt x="1090028" y="127743"/>
                </a:cubicBezTo>
                <a:cubicBezTo>
                  <a:pt x="1091768" y="129928"/>
                  <a:pt x="1095228" y="133013"/>
                  <a:pt x="1095363" y="132482"/>
                </a:cubicBezTo>
                <a:cubicBezTo>
                  <a:pt x="1104562" y="92349"/>
                  <a:pt x="1116881" y="79043"/>
                  <a:pt x="1132252" y="113052"/>
                </a:cubicBezTo>
                <a:cubicBezTo>
                  <a:pt x="1143125" y="137109"/>
                  <a:pt x="1152234" y="165692"/>
                  <a:pt x="1162248" y="192626"/>
                </a:cubicBezTo>
                <a:cubicBezTo>
                  <a:pt x="1166114" y="180545"/>
                  <a:pt x="1171404" y="150364"/>
                  <a:pt x="1180806" y="138975"/>
                </a:cubicBezTo>
                <a:cubicBezTo>
                  <a:pt x="1188448" y="129660"/>
                  <a:pt x="1201038" y="142753"/>
                  <a:pt x="1211437" y="145949"/>
                </a:cubicBezTo>
                <a:cubicBezTo>
                  <a:pt x="1212002" y="152443"/>
                  <a:pt x="1212588" y="158986"/>
                  <a:pt x="1213176" y="165480"/>
                </a:cubicBezTo>
                <a:cubicBezTo>
                  <a:pt x="1224276" y="140836"/>
                  <a:pt x="1234877" y="114701"/>
                  <a:pt x="1246742" y="92293"/>
                </a:cubicBezTo>
                <a:cubicBezTo>
                  <a:pt x="1250587" y="85056"/>
                  <a:pt x="1257842" y="88571"/>
                  <a:pt x="1263357" y="85537"/>
                </a:cubicBezTo>
                <a:cubicBezTo>
                  <a:pt x="1275904" y="78613"/>
                  <a:pt x="1288244" y="69566"/>
                  <a:pt x="1300858" y="63659"/>
                </a:cubicBezTo>
                <a:cubicBezTo>
                  <a:pt x="1306463" y="61106"/>
                  <a:pt x="1312545" y="63710"/>
                  <a:pt x="1318400" y="64509"/>
                </a:cubicBezTo>
                <a:cubicBezTo>
                  <a:pt x="1330809" y="66107"/>
                  <a:pt x="1343489" y="65364"/>
                  <a:pt x="1355606" y="70896"/>
                </a:cubicBezTo>
                <a:cubicBezTo>
                  <a:pt x="1363924" y="74679"/>
                  <a:pt x="1371473" y="87453"/>
                  <a:pt x="1374323" y="90644"/>
                </a:cubicBezTo>
                <a:cubicBezTo>
                  <a:pt x="1386982" y="88940"/>
                  <a:pt x="1396700" y="80742"/>
                  <a:pt x="1403347" y="88035"/>
                </a:cubicBezTo>
                <a:cubicBezTo>
                  <a:pt x="1421386" y="107733"/>
                  <a:pt x="1428256" y="90857"/>
                  <a:pt x="1429250" y="64190"/>
                </a:cubicBezTo>
                <a:cubicBezTo>
                  <a:pt x="1458704" y="60357"/>
                  <a:pt x="1485921" y="55993"/>
                  <a:pt x="1513182" y="53757"/>
                </a:cubicBezTo>
                <a:cubicBezTo>
                  <a:pt x="1519917" y="53171"/>
                  <a:pt x="1526835" y="62486"/>
                  <a:pt x="1533570" y="61743"/>
                </a:cubicBezTo>
                <a:cubicBezTo>
                  <a:pt x="1569082" y="57697"/>
                  <a:pt x="1604570" y="50354"/>
                  <a:pt x="1640082" y="47476"/>
                </a:cubicBezTo>
                <a:cubicBezTo>
                  <a:pt x="1658051" y="46040"/>
                  <a:pt x="1676408" y="47745"/>
                  <a:pt x="1694107" y="54825"/>
                </a:cubicBezTo>
                <a:cubicBezTo>
                  <a:pt x="1715264" y="63285"/>
                  <a:pt x="1735879" y="78988"/>
                  <a:pt x="1756697" y="91494"/>
                </a:cubicBezTo>
                <a:cubicBezTo>
                  <a:pt x="1755116" y="65470"/>
                  <a:pt x="1753443" y="38698"/>
                  <a:pt x="1751070" y="0"/>
                </a:cubicBezTo>
                <a:cubicBezTo>
                  <a:pt x="1763930" y="17089"/>
                  <a:pt x="1770057" y="25281"/>
                  <a:pt x="1776024" y="33216"/>
                </a:cubicBezTo>
                <a:cubicBezTo>
                  <a:pt x="1773494" y="42369"/>
                  <a:pt x="1770712" y="52377"/>
                  <a:pt x="1766327" y="68286"/>
                </a:cubicBezTo>
                <a:cubicBezTo>
                  <a:pt x="1771707" y="67012"/>
                  <a:pt x="1774125" y="67599"/>
                  <a:pt x="1776183" y="65839"/>
                </a:cubicBezTo>
                <a:cubicBezTo>
                  <a:pt x="1794131" y="50567"/>
                  <a:pt x="1812509" y="24482"/>
                  <a:pt x="1825461" y="85162"/>
                </a:cubicBezTo>
                <a:cubicBezTo>
                  <a:pt x="1827270" y="93628"/>
                  <a:pt x="1833440" y="96975"/>
                  <a:pt x="1842596" y="109543"/>
                </a:cubicBezTo>
                <a:cubicBezTo>
                  <a:pt x="1837757" y="82821"/>
                  <a:pt x="1835227" y="68929"/>
                  <a:pt x="1833846" y="61368"/>
                </a:cubicBezTo>
                <a:cubicBezTo>
                  <a:pt x="1866916" y="47052"/>
                  <a:pt x="1898540" y="32361"/>
                  <a:pt x="1930391" y="20916"/>
                </a:cubicBezTo>
                <a:cubicBezTo>
                  <a:pt x="1935317" y="19162"/>
                  <a:pt x="1943115" y="29170"/>
                  <a:pt x="1946371" y="39385"/>
                </a:cubicBezTo>
                <a:cubicBezTo>
                  <a:pt x="1958036" y="76272"/>
                  <a:pt x="1968048" y="73455"/>
                  <a:pt x="1980322" y="40877"/>
                </a:cubicBezTo>
                <a:cubicBezTo>
                  <a:pt x="1983397" y="32679"/>
                  <a:pt x="1991535" y="30925"/>
                  <a:pt x="1997005" y="32573"/>
                </a:cubicBezTo>
                <a:cubicBezTo>
                  <a:pt x="2017462" y="38748"/>
                  <a:pt x="2039841" y="5644"/>
                  <a:pt x="2058850" y="49712"/>
                </a:cubicBezTo>
                <a:cubicBezTo>
                  <a:pt x="2060952" y="54506"/>
                  <a:pt x="2069225" y="46895"/>
                  <a:pt x="2074176" y="42263"/>
                </a:cubicBezTo>
                <a:cubicBezTo>
                  <a:pt x="2093073" y="24482"/>
                  <a:pt x="2107585" y="29276"/>
                  <a:pt x="2113214" y="86224"/>
                </a:cubicBezTo>
                <a:cubicBezTo>
                  <a:pt x="2121283" y="21665"/>
                  <a:pt x="2146825" y="12881"/>
                  <a:pt x="2172391" y="55411"/>
                </a:cubicBezTo>
                <a:cubicBezTo>
                  <a:pt x="2187287" y="80161"/>
                  <a:pt x="2205801" y="121731"/>
                  <a:pt x="2219748" y="47689"/>
                </a:cubicBezTo>
                <a:cubicBezTo>
                  <a:pt x="2221036" y="40827"/>
                  <a:pt x="2231841" y="35132"/>
                  <a:pt x="2232724" y="38055"/>
                </a:cubicBezTo>
                <a:cubicBezTo>
                  <a:pt x="2236251" y="49818"/>
                  <a:pt x="2237606" y="65202"/>
                  <a:pt x="2239708" y="78825"/>
                </a:cubicBezTo>
                <a:cubicBezTo>
                  <a:pt x="2274316" y="30075"/>
                  <a:pt x="2288804" y="32098"/>
                  <a:pt x="2319591" y="94640"/>
                </a:cubicBezTo>
                <a:cubicBezTo>
                  <a:pt x="2323073" y="80530"/>
                  <a:pt x="2326326" y="67225"/>
                  <a:pt x="2329447" y="54612"/>
                </a:cubicBezTo>
                <a:cubicBezTo>
                  <a:pt x="2339958" y="64034"/>
                  <a:pt x="2350174" y="73237"/>
                  <a:pt x="2361682" y="83564"/>
                </a:cubicBezTo>
                <a:cubicBezTo>
                  <a:pt x="2369095" y="45934"/>
                  <a:pt x="2380736" y="25281"/>
                  <a:pt x="2397758" y="55249"/>
                </a:cubicBezTo>
                <a:cubicBezTo>
                  <a:pt x="2407771" y="72869"/>
                  <a:pt x="2416112" y="95757"/>
                  <a:pt x="2425448" y="116830"/>
                </a:cubicBezTo>
                <a:cubicBezTo>
                  <a:pt x="2430240" y="104274"/>
                  <a:pt x="2437248" y="70203"/>
                  <a:pt x="2444616" y="69728"/>
                </a:cubicBezTo>
                <a:cubicBezTo>
                  <a:pt x="2467377" y="68286"/>
                  <a:pt x="2490300" y="79362"/>
                  <a:pt x="2513130" y="86224"/>
                </a:cubicBezTo>
                <a:cubicBezTo>
                  <a:pt x="2521516" y="88728"/>
                  <a:pt x="2529789" y="95595"/>
                  <a:pt x="2538152" y="95970"/>
                </a:cubicBezTo>
                <a:cubicBezTo>
                  <a:pt x="2578005" y="97881"/>
                  <a:pt x="2617878" y="98099"/>
                  <a:pt x="2659065" y="99004"/>
                </a:cubicBezTo>
                <a:cubicBezTo>
                  <a:pt x="2658633" y="105816"/>
                  <a:pt x="2657593" y="121250"/>
                  <a:pt x="2656305" y="140356"/>
                </a:cubicBezTo>
                <a:cubicBezTo>
                  <a:pt x="2667292" y="143764"/>
                  <a:pt x="2678119" y="147067"/>
                  <a:pt x="2686755" y="149727"/>
                </a:cubicBezTo>
                <a:cubicBezTo>
                  <a:pt x="2684607" y="123647"/>
                  <a:pt x="2682958" y="104111"/>
                  <a:pt x="2681351" y="84576"/>
                </a:cubicBezTo>
                <a:cubicBezTo>
                  <a:pt x="2690777" y="93254"/>
                  <a:pt x="2700023" y="103312"/>
                  <a:pt x="2709675" y="110230"/>
                </a:cubicBezTo>
                <a:cubicBezTo>
                  <a:pt x="2719825" y="117523"/>
                  <a:pt x="2730357" y="121781"/>
                  <a:pt x="2734992" y="124335"/>
                </a:cubicBezTo>
                <a:cubicBezTo>
                  <a:pt x="2747085" y="103687"/>
                  <a:pt x="2755517" y="89208"/>
                  <a:pt x="2767089" y="69460"/>
                </a:cubicBezTo>
                <a:cubicBezTo>
                  <a:pt x="2765055" y="118640"/>
                  <a:pt x="2761348" y="147492"/>
                  <a:pt x="2787118" y="132108"/>
                </a:cubicBezTo>
                <a:cubicBezTo>
                  <a:pt x="2805811" y="120932"/>
                  <a:pt x="2825568" y="124178"/>
                  <a:pt x="2842724" y="94852"/>
                </a:cubicBezTo>
                <a:cubicBezTo>
                  <a:pt x="2846703" y="88090"/>
                  <a:pt x="2859563" y="94640"/>
                  <a:pt x="2863270" y="105067"/>
                </a:cubicBezTo>
                <a:cubicBezTo>
                  <a:pt x="2887118" y="171654"/>
                  <a:pt x="2889650" y="174158"/>
                  <a:pt x="2921501" y="137377"/>
                </a:cubicBezTo>
                <a:lnTo>
                  <a:pt x="2921501" y="83883"/>
                </a:lnTo>
                <a:cubicBezTo>
                  <a:pt x="2925276" y="94958"/>
                  <a:pt x="2928191" y="111510"/>
                  <a:pt x="2933051" y="115818"/>
                </a:cubicBezTo>
                <a:cubicBezTo>
                  <a:pt x="2938034" y="120211"/>
                  <a:pt x="2940451" y="145261"/>
                  <a:pt x="2947260" y="141343"/>
                </a:cubicBezTo>
                <a:lnTo>
                  <a:pt x="2948429" y="139928"/>
                </a:lnTo>
                <a:lnTo>
                  <a:pt x="2948429" y="111456"/>
                </a:lnTo>
                <a:lnTo>
                  <a:pt x="2965157" y="111456"/>
                </a:lnTo>
                <a:lnTo>
                  <a:pt x="2967300" y="109649"/>
                </a:lnTo>
                <a:lnTo>
                  <a:pt x="2973334" y="111456"/>
                </a:lnTo>
                <a:lnTo>
                  <a:pt x="3022684" y="111456"/>
                </a:lnTo>
                <a:lnTo>
                  <a:pt x="3024009" y="107385"/>
                </a:lnTo>
                <a:cubicBezTo>
                  <a:pt x="3030979" y="93147"/>
                  <a:pt x="3040700" y="96793"/>
                  <a:pt x="3048953" y="103312"/>
                </a:cubicBezTo>
                <a:lnTo>
                  <a:pt x="3057658" y="111456"/>
                </a:lnTo>
                <a:lnTo>
                  <a:pt x="3140403" y="111456"/>
                </a:lnTo>
                <a:lnTo>
                  <a:pt x="3142684" y="109700"/>
                </a:lnTo>
                <a:lnTo>
                  <a:pt x="3143035" y="111456"/>
                </a:lnTo>
                <a:lnTo>
                  <a:pt x="3151509" y="111456"/>
                </a:lnTo>
                <a:lnTo>
                  <a:pt x="3161783" y="83726"/>
                </a:lnTo>
                <a:cubicBezTo>
                  <a:pt x="3166079" y="91125"/>
                  <a:pt x="3171053" y="95489"/>
                  <a:pt x="3173110" y="103843"/>
                </a:cubicBezTo>
                <a:lnTo>
                  <a:pt x="3175404" y="111456"/>
                </a:lnTo>
                <a:lnTo>
                  <a:pt x="3220828" y="111456"/>
                </a:lnTo>
                <a:lnTo>
                  <a:pt x="3232273" y="98797"/>
                </a:lnTo>
                <a:cubicBezTo>
                  <a:pt x="3237961" y="96448"/>
                  <a:pt x="3244324" y="96314"/>
                  <a:pt x="3249263" y="97775"/>
                </a:cubicBezTo>
                <a:lnTo>
                  <a:pt x="3282918" y="111456"/>
                </a:lnTo>
                <a:lnTo>
                  <a:pt x="3338172" y="111456"/>
                </a:lnTo>
                <a:lnTo>
                  <a:pt x="3339409" y="105123"/>
                </a:lnTo>
                <a:lnTo>
                  <a:pt x="3347363" y="111456"/>
                </a:lnTo>
                <a:lnTo>
                  <a:pt x="3381093" y="111456"/>
                </a:lnTo>
                <a:lnTo>
                  <a:pt x="3383687" y="110791"/>
                </a:lnTo>
                <a:lnTo>
                  <a:pt x="3384776" y="111456"/>
                </a:lnTo>
                <a:lnTo>
                  <a:pt x="3422971" y="111456"/>
                </a:lnTo>
                <a:lnTo>
                  <a:pt x="3427544" y="83190"/>
                </a:lnTo>
                <a:cubicBezTo>
                  <a:pt x="3434737" y="95539"/>
                  <a:pt x="3441849" y="103903"/>
                  <a:pt x="3448905" y="109186"/>
                </a:cubicBezTo>
                <a:lnTo>
                  <a:pt x="3455264" y="111456"/>
                </a:lnTo>
                <a:lnTo>
                  <a:pt x="3489565" y="111456"/>
                </a:lnTo>
                <a:lnTo>
                  <a:pt x="3490772" y="111134"/>
                </a:lnTo>
                <a:cubicBezTo>
                  <a:pt x="3497706" y="107707"/>
                  <a:pt x="3504636" y="103007"/>
                  <a:pt x="3511587" y="97937"/>
                </a:cubicBezTo>
                <a:cubicBezTo>
                  <a:pt x="3517396" y="93734"/>
                  <a:pt x="3526664" y="89689"/>
                  <a:pt x="3529920" y="96763"/>
                </a:cubicBezTo>
                <a:lnTo>
                  <a:pt x="3536943" y="111456"/>
                </a:lnTo>
                <a:lnTo>
                  <a:pt x="3559406" y="111456"/>
                </a:lnTo>
                <a:lnTo>
                  <a:pt x="3563080" y="104486"/>
                </a:lnTo>
                <a:cubicBezTo>
                  <a:pt x="3563328" y="103793"/>
                  <a:pt x="3564344" y="104657"/>
                  <a:pt x="3565926" y="106620"/>
                </a:cubicBezTo>
                <a:lnTo>
                  <a:pt x="3569388" y="111456"/>
                </a:lnTo>
                <a:lnTo>
                  <a:pt x="3593241" y="111456"/>
                </a:lnTo>
                <a:lnTo>
                  <a:pt x="3593460" y="109407"/>
                </a:lnTo>
                <a:cubicBezTo>
                  <a:pt x="3594697" y="97843"/>
                  <a:pt x="3596070" y="85028"/>
                  <a:pt x="3597709" y="69778"/>
                </a:cubicBezTo>
                <a:cubicBezTo>
                  <a:pt x="3603823" y="79440"/>
                  <a:pt x="3610435" y="91843"/>
                  <a:pt x="3617600" y="103866"/>
                </a:cubicBezTo>
                <a:lnTo>
                  <a:pt x="3623141" y="111456"/>
                </a:lnTo>
                <a:lnTo>
                  <a:pt x="3681919" y="111456"/>
                </a:lnTo>
                <a:lnTo>
                  <a:pt x="3680307" y="105492"/>
                </a:lnTo>
                <a:lnTo>
                  <a:pt x="3712698" y="105492"/>
                </a:lnTo>
                <a:lnTo>
                  <a:pt x="3712698" y="1114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29" name="Google Shape;29;p16"/>
          <p:cNvSpPr>
            <a:spLocks noGrp="1"/>
          </p:cNvSpPr>
          <p:nvPr>
            <p:ph type="pic" idx="2"/>
          </p:nvPr>
        </p:nvSpPr>
        <p:spPr>
          <a:xfrm>
            <a:off x="4712855" y="1624084"/>
            <a:ext cx="2750861" cy="176056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
        <p:nvSpPr>
          <p:cNvPr id="30" name="Google Shape;30;p16"/>
          <p:cNvSpPr/>
          <p:nvPr/>
        </p:nvSpPr>
        <p:spPr>
          <a:xfrm rot="-5400000">
            <a:off x="764190" y="2265442"/>
            <a:ext cx="4503760" cy="3221043"/>
          </a:xfrm>
          <a:custGeom>
            <a:avLst/>
            <a:gdLst/>
            <a:ahLst/>
            <a:cxnLst/>
            <a:rect l="l" t="t" r="r" b="b"/>
            <a:pathLst>
              <a:path w="4708990" h="3221043" extrusionOk="0">
                <a:moveTo>
                  <a:pt x="21197" y="866432"/>
                </a:moveTo>
                <a:cubicBezTo>
                  <a:pt x="22847" y="894056"/>
                  <a:pt x="18976" y="925951"/>
                  <a:pt x="9267" y="956369"/>
                </a:cubicBezTo>
                <a:cubicBezTo>
                  <a:pt x="5969" y="901176"/>
                  <a:pt x="3256" y="856254"/>
                  <a:pt x="0" y="802122"/>
                </a:cubicBezTo>
                <a:cubicBezTo>
                  <a:pt x="12376" y="815455"/>
                  <a:pt x="19547" y="838808"/>
                  <a:pt x="21197" y="866432"/>
                </a:cubicBezTo>
                <a:close/>
                <a:moveTo>
                  <a:pt x="308233" y="2087432"/>
                </a:moveTo>
                <a:cubicBezTo>
                  <a:pt x="305882" y="2107281"/>
                  <a:pt x="303554" y="2127135"/>
                  <a:pt x="301204" y="2146990"/>
                </a:cubicBezTo>
                <a:cubicBezTo>
                  <a:pt x="291415" y="2102760"/>
                  <a:pt x="254322" y="2144967"/>
                  <a:pt x="261850" y="2060392"/>
                </a:cubicBezTo>
                <a:cubicBezTo>
                  <a:pt x="277537" y="2069545"/>
                  <a:pt x="292862" y="2078486"/>
                  <a:pt x="308233" y="2087432"/>
                </a:cubicBezTo>
                <a:close/>
                <a:moveTo>
                  <a:pt x="1127370" y="3103839"/>
                </a:moveTo>
                <a:cubicBezTo>
                  <a:pt x="1125720" y="3111506"/>
                  <a:pt x="1124069" y="3119117"/>
                  <a:pt x="1122419" y="3126778"/>
                </a:cubicBezTo>
                <a:cubicBezTo>
                  <a:pt x="1109896" y="3124756"/>
                  <a:pt x="1097352" y="3122682"/>
                  <a:pt x="1078430" y="3119486"/>
                </a:cubicBezTo>
                <a:cubicBezTo>
                  <a:pt x="1082116" y="3100168"/>
                  <a:pt x="1086568" y="3076961"/>
                  <a:pt x="1090999" y="3053754"/>
                </a:cubicBezTo>
                <a:cubicBezTo>
                  <a:pt x="1103116" y="3070412"/>
                  <a:pt x="1115231" y="3087126"/>
                  <a:pt x="1127370" y="3103839"/>
                </a:cubicBezTo>
                <a:close/>
                <a:moveTo>
                  <a:pt x="1909096" y="2909671"/>
                </a:moveTo>
                <a:cubicBezTo>
                  <a:pt x="1908080" y="2916963"/>
                  <a:pt x="1907062" y="2924256"/>
                  <a:pt x="1906044" y="2931543"/>
                </a:cubicBezTo>
                <a:cubicBezTo>
                  <a:pt x="1893274" y="2938304"/>
                  <a:pt x="1880502" y="2945116"/>
                  <a:pt x="1867753" y="2951878"/>
                </a:cubicBezTo>
                <a:cubicBezTo>
                  <a:pt x="1867255" y="2933247"/>
                  <a:pt x="1864158" y="2912012"/>
                  <a:pt x="1866916" y="2896628"/>
                </a:cubicBezTo>
                <a:cubicBezTo>
                  <a:pt x="1870148" y="2878959"/>
                  <a:pt x="1878535" y="2866447"/>
                  <a:pt x="1884660" y="2851650"/>
                </a:cubicBezTo>
                <a:cubicBezTo>
                  <a:pt x="1892800" y="2870974"/>
                  <a:pt x="1900959" y="2890347"/>
                  <a:pt x="1909096" y="2909671"/>
                </a:cubicBezTo>
                <a:close/>
                <a:moveTo>
                  <a:pt x="2070583" y="2891839"/>
                </a:moveTo>
                <a:cubicBezTo>
                  <a:pt x="2066218" y="2907436"/>
                  <a:pt x="2063055" y="2918718"/>
                  <a:pt x="2058738" y="2934102"/>
                </a:cubicBezTo>
                <a:cubicBezTo>
                  <a:pt x="2053040" y="2921752"/>
                  <a:pt x="2047750" y="2910308"/>
                  <a:pt x="2040111" y="2893756"/>
                </a:cubicBezTo>
                <a:cubicBezTo>
                  <a:pt x="2035749" y="2916215"/>
                  <a:pt x="2032040" y="2935270"/>
                  <a:pt x="2028336" y="2954275"/>
                </a:cubicBezTo>
                <a:cubicBezTo>
                  <a:pt x="2026254" y="2951827"/>
                  <a:pt x="2024175" y="2949430"/>
                  <a:pt x="2022073" y="2946982"/>
                </a:cubicBezTo>
                <a:cubicBezTo>
                  <a:pt x="2027384" y="2919092"/>
                  <a:pt x="2030415" y="2885559"/>
                  <a:pt x="2039117" y="2866023"/>
                </a:cubicBezTo>
                <a:cubicBezTo>
                  <a:pt x="2042598" y="2858199"/>
                  <a:pt x="2058579" y="2881245"/>
                  <a:pt x="2070583" y="2891839"/>
                </a:cubicBezTo>
                <a:close/>
                <a:moveTo>
                  <a:pt x="2706509" y="2936600"/>
                </a:moveTo>
                <a:cubicBezTo>
                  <a:pt x="2700338" y="2953738"/>
                  <a:pt x="2695322" y="2967524"/>
                  <a:pt x="2687025" y="2990469"/>
                </a:cubicBezTo>
                <a:cubicBezTo>
                  <a:pt x="2685217" y="2852343"/>
                  <a:pt x="2626536" y="2955443"/>
                  <a:pt x="2611957" y="2875819"/>
                </a:cubicBezTo>
                <a:cubicBezTo>
                  <a:pt x="2632661" y="2818865"/>
                  <a:pt x="2663766" y="2838557"/>
                  <a:pt x="2706509" y="2936600"/>
                </a:cubicBezTo>
                <a:close/>
                <a:moveTo>
                  <a:pt x="4708990" y="111456"/>
                </a:moveTo>
                <a:lnTo>
                  <a:pt x="4708990" y="2827360"/>
                </a:lnTo>
                <a:lnTo>
                  <a:pt x="3305599" y="2827360"/>
                </a:lnTo>
                <a:lnTo>
                  <a:pt x="3305367" y="2828452"/>
                </a:lnTo>
                <a:cubicBezTo>
                  <a:pt x="3301891" y="2844414"/>
                  <a:pt x="3297885" y="2861580"/>
                  <a:pt x="3293251" y="2877735"/>
                </a:cubicBezTo>
                <a:cubicBezTo>
                  <a:pt x="3290878" y="2885983"/>
                  <a:pt x="3279914" y="2885933"/>
                  <a:pt x="3274218" y="2881088"/>
                </a:cubicBezTo>
                <a:cubicBezTo>
                  <a:pt x="3271575" y="2878797"/>
                  <a:pt x="3270103" y="2854634"/>
                  <a:pt x="3271551" y="2842709"/>
                </a:cubicBezTo>
                <a:lnTo>
                  <a:pt x="3273886" y="2827360"/>
                </a:lnTo>
                <a:lnTo>
                  <a:pt x="3253676" y="2827360"/>
                </a:lnTo>
                <a:lnTo>
                  <a:pt x="3254148" y="2834960"/>
                </a:lnTo>
                <a:cubicBezTo>
                  <a:pt x="3254954" y="2847968"/>
                  <a:pt x="3255830" y="2862139"/>
                  <a:pt x="3256724" y="2876562"/>
                </a:cubicBezTo>
                <a:lnTo>
                  <a:pt x="3230375" y="2827360"/>
                </a:lnTo>
                <a:lnTo>
                  <a:pt x="3214088" y="2827360"/>
                </a:lnTo>
                <a:lnTo>
                  <a:pt x="3209742" y="2854434"/>
                </a:lnTo>
                <a:cubicBezTo>
                  <a:pt x="3207083" y="2871000"/>
                  <a:pt x="3204337" y="2888112"/>
                  <a:pt x="3201116" y="2908179"/>
                </a:cubicBezTo>
                <a:cubicBezTo>
                  <a:pt x="3192753" y="2880289"/>
                  <a:pt x="3188388" y="2865810"/>
                  <a:pt x="3184072" y="2851387"/>
                </a:cubicBezTo>
                <a:cubicBezTo>
                  <a:pt x="3184072" y="2857562"/>
                  <a:pt x="3184117" y="2863737"/>
                  <a:pt x="3184117" y="2869856"/>
                </a:cubicBezTo>
                <a:cubicBezTo>
                  <a:pt x="3171752" y="2877199"/>
                  <a:pt x="3159163" y="2890616"/>
                  <a:pt x="3147069" y="2888537"/>
                </a:cubicBezTo>
                <a:cubicBezTo>
                  <a:pt x="3144899" y="2888165"/>
                  <a:pt x="3143022" y="2878466"/>
                  <a:pt x="3141163" y="2865885"/>
                </a:cubicBezTo>
                <a:lnTo>
                  <a:pt x="3135566" y="2827360"/>
                </a:lnTo>
                <a:lnTo>
                  <a:pt x="3132423" y="2827360"/>
                </a:lnTo>
                <a:lnTo>
                  <a:pt x="3115550" y="2835490"/>
                </a:lnTo>
                <a:cubicBezTo>
                  <a:pt x="3098058" y="2849353"/>
                  <a:pt x="3086567" y="2878214"/>
                  <a:pt x="3072497" y="2940489"/>
                </a:cubicBezTo>
                <a:cubicBezTo>
                  <a:pt x="3056358" y="2934314"/>
                  <a:pt x="3039268" y="2927765"/>
                  <a:pt x="3022179" y="2921222"/>
                </a:cubicBezTo>
                <a:cubicBezTo>
                  <a:pt x="3022519" y="2915578"/>
                  <a:pt x="3022834" y="2909934"/>
                  <a:pt x="3023174" y="2904346"/>
                </a:cubicBezTo>
                <a:cubicBezTo>
                  <a:pt x="3032780" y="2906899"/>
                  <a:pt x="3042365" y="2909509"/>
                  <a:pt x="3054934" y="2912862"/>
                </a:cubicBezTo>
                <a:cubicBezTo>
                  <a:pt x="3052741" y="2899238"/>
                  <a:pt x="3050187" y="2890772"/>
                  <a:pt x="3050254" y="2882418"/>
                </a:cubicBezTo>
                <a:lnTo>
                  <a:pt x="3052174" y="2827360"/>
                </a:lnTo>
                <a:lnTo>
                  <a:pt x="3042502" y="2827360"/>
                </a:lnTo>
                <a:lnTo>
                  <a:pt x="3004210" y="2871773"/>
                </a:lnTo>
                <a:cubicBezTo>
                  <a:pt x="2981876" y="2839306"/>
                  <a:pt x="2948037" y="2852080"/>
                  <a:pt x="2922946" y="2907061"/>
                </a:cubicBezTo>
                <a:cubicBezTo>
                  <a:pt x="2925841" y="2888699"/>
                  <a:pt x="2928755" y="2870337"/>
                  <a:pt x="2932170" y="2848728"/>
                </a:cubicBezTo>
                <a:cubicBezTo>
                  <a:pt x="2926541" y="2838557"/>
                  <a:pt x="2918833" y="2824509"/>
                  <a:pt x="2905925" y="2800983"/>
                </a:cubicBezTo>
                <a:cubicBezTo>
                  <a:pt x="2901155" y="2836322"/>
                  <a:pt x="2897337" y="2864587"/>
                  <a:pt x="2892906" y="2897372"/>
                </a:cubicBezTo>
                <a:cubicBezTo>
                  <a:pt x="2871137" y="2877573"/>
                  <a:pt x="2849572" y="2837440"/>
                  <a:pt x="2821182" y="2878266"/>
                </a:cubicBezTo>
                <a:cubicBezTo>
                  <a:pt x="2820729" y="2871398"/>
                  <a:pt x="2820299" y="2864480"/>
                  <a:pt x="2819825" y="2857613"/>
                </a:cubicBezTo>
                <a:cubicBezTo>
                  <a:pt x="2814874" y="2892639"/>
                  <a:pt x="2809924" y="2927659"/>
                  <a:pt x="2804772" y="2964065"/>
                </a:cubicBezTo>
                <a:cubicBezTo>
                  <a:pt x="2767542" y="2923881"/>
                  <a:pt x="2805697" y="2879328"/>
                  <a:pt x="2796974" y="2825995"/>
                </a:cubicBezTo>
                <a:cubicBezTo>
                  <a:pt x="2784427" y="2859373"/>
                  <a:pt x="2773555" y="2888325"/>
                  <a:pt x="2760602" y="2922764"/>
                </a:cubicBezTo>
                <a:cubicBezTo>
                  <a:pt x="2759269" y="2905145"/>
                  <a:pt x="2757233" y="2885184"/>
                  <a:pt x="2756397" y="2864905"/>
                </a:cubicBezTo>
                <a:cubicBezTo>
                  <a:pt x="2755652" y="2846811"/>
                  <a:pt x="2756241" y="2828449"/>
                  <a:pt x="2756241" y="2810187"/>
                </a:cubicBezTo>
                <a:cubicBezTo>
                  <a:pt x="2753708" y="2809868"/>
                  <a:pt x="2751176" y="2809443"/>
                  <a:pt x="2748644" y="2809069"/>
                </a:cubicBezTo>
                <a:cubicBezTo>
                  <a:pt x="2746157" y="2833824"/>
                  <a:pt x="2742315" y="2858306"/>
                  <a:pt x="2741591" y="2883267"/>
                </a:cubicBezTo>
                <a:cubicBezTo>
                  <a:pt x="2740777" y="2911638"/>
                  <a:pt x="2739038" y="2941339"/>
                  <a:pt x="2724616" y="2927821"/>
                </a:cubicBezTo>
                <a:cubicBezTo>
                  <a:pt x="2716796" y="2920422"/>
                  <a:pt x="2712387" y="2888537"/>
                  <a:pt x="2708070" y="2865972"/>
                </a:cubicBezTo>
                <a:cubicBezTo>
                  <a:pt x="2705424" y="2852293"/>
                  <a:pt x="2707956" y="2826582"/>
                  <a:pt x="2704430" y="2821843"/>
                </a:cubicBezTo>
                <a:cubicBezTo>
                  <a:pt x="2699074" y="2814713"/>
                  <a:pt x="2690008" y="2825358"/>
                  <a:pt x="2683363" y="2821156"/>
                </a:cubicBezTo>
                <a:cubicBezTo>
                  <a:pt x="2671699" y="2813702"/>
                  <a:pt x="2660690" y="2800715"/>
                  <a:pt x="2649479" y="2797999"/>
                </a:cubicBezTo>
                <a:cubicBezTo>
                  <a:pt x="2638223" y="2795233"/>
                  <a:pt x="2626106" y="2797731"/>
                  <a:pt x="2615890" y="2788578"/>
                </a:cubicBezTo>
                <a:cubicBezTo>
                  <a:pt x="2598190" y="2772719"/>
                  <a:pt x="2585983" y="2778519"/>
                  <a:pt x="2576647" y="2818865"/>
                </a:cubicBezTo>
                <a:cubicBezTo>
                  <a:pt x="2571832" y="2839675"/>
                  <a:pt x="2565028" y="2857931"/>
                  <a:pt x="2557163" y="2883698"/>
                </a:cubicBezTo>
                <a:cubicBezTo>
                  <a:pt x="2593601" y="2863625"/>
                  <a:pt x="2599275" y="2871611"/>
                  <a:pt x="2602892" y="2931867"/>
                </a:cubicBezTo>
                <a:cubicBezTo>
                  <a:pt x="2591928" y="2931867"/>
                  <a:pt x="2578930" y="2939847"/>
                  <a:pt x="2569596" y="2929525"/>
                </a:cubicBezTo>
                <a:cubicBezTo>
                  <a:pt x="2560690" y="2919674"/>
                  <a:pt x="2555604" y="2890616"/>
                  <a:pt x="2547353" y="2865386"/>
                </a:cubicBezTo>
                <a:cubicBezTo>
                  <a:pt x="2545364" y="2869538"/>
                  <a:pt x="2540594" y="2879546"/>
                  <a:pt x="2535802" y="2889548"/>
                </a:cubicBezTo>
                <a:cubicBezTo>
                  <a:pt x="2533315" y="2885346"/>
                  <a:pt x="2530783" y="2881088"/>
                  <a:pt x="2528296" y="2876936"/>
                </a:cubicBezTo>
                <a:cubicBezTo>
                  <a:pt x="2533201" y="2862295"/>
                  <a:pt x="2542042" y="2847716"/>
                  <a:pt x="2542108" y="2832969"/>
                </a:cubicBezTo>
                <a:cubicBezTo>
                  <a:pt x="2542198" y="2812746"/>
                  <a:pt x="2535667" y="2792249"/>
                  <a:pt x="2531960" y="2771864"/>
                </a:cubicBezTo>
                <a:cubicBezTo>
                  <a:pt x="2527620" y="2773462"/>
                  <a:pt x="2523256" y="2775166"/>
                  <a:pt x="2518915" y="2776815"/>
                </a:cubicBezTo>
                <a:cubicBezTo>
                  <a:pt x="2517650" y="2816311"/>
                  <a:pt x="2516430" y="2855802"/>
                  <a:pt x="2515163" y="2895298"/>
                </a:cubicBezTo>
                <a:cubicBezTo>
                  <a:pt x="2518080" y="2899931"/>
                  <a:pt x="2521041" y="2904558"/>
                  <a:pt x="2523958" y="2909190"/>
                </a:cubicBezTo>
                <a:cubicBezTo>
                  <a:pt x="2515073" y="2914672"/>
                  <a:pt x="2502009" y="2931599"/>
                  <a:pt x="2498008" y="2923563"/>
                </a:cubicBezTo>
                <a:cubicBezTo>
                  <a:pt x="2479720" y="2886732"/>
                  <a:pt x="2465863" y="2901579"/>
                  <a:pt x="2450675" y="2931867"/>
                </a:cubicBezTo>
                <a:cubicBezTo>
                  <a:pt x="2446491" y="2940221"/>
                  <a:pt x="2439915" y="2941869"/>
                  <a:pt x="2434466" y="2946608"/>
                </a:cubicBezTo>
                <a:cubicBezTo>
                  <a:pt x="2433246" y="2931386"/>
                  <a:pt x="2430330" y="2915522"/>
                  <a:pt x="2431348" y="2901155"/>
                </a:cubicBezTo>
                <a:cubicBezTo>
                  <a:pt x="2432252" y="2888168"/>
                  <a:pt x="2437043" y="2867353"/>
                  <a:pt x="2440772" y="2866503"/>
                </a:cubicBezTo>
                <a:cubicBezTo>
                  <a:pt x="2454154" y="2863625"/>
                  <a:pt x="2467762" y="2867777"/>
                  <a:pt x="2485100" y="2869644"/>
                </a:cubicBezTo>
                <a:cubicBezTo>
                  <a:pt x="2475968" y="2846593"/>
                  <a:pt x="2467085" y="2824135"/>
                  <a:pt x="2456665" y="2797843"/>
                </a:cubicBezTo>
                <a:cubicBezTo>
                  <a:pt x="2437767" y="2839993"/>
                  <a:pt x="2418711" y="2856014"/>
                  <a:pt x="2398615" y="2801671"/>
                </a:cubicBezTo>
                <a:cubicBezTo>
                  <a:pt x="2400426" y="2809818"/>
                  <a:pt x="2402550" y="2817641"/>
                  <a:pt x="2403973" y="2826157"/>
                </a:cubicBezTo>
                <a:cubicBezTo>
                  <a:pt x="2406866" y="2843458"/>
                  <a:pt x="2409375" y="2861072"/>
                  <a:pt x="2412042" y="2878585"/>
                </a:cubicBezTo>
                <a:cubicBezTo>
                  <a:pt x="2403544" y="2879702"/>
                  <a:pt x="2395067" y="2881194"/>
                  <a:pt x="2386569" y="2881831"/>
                </a:cubicBezTo>
                <a:cubicBezTo>
                  <a:pt x="2373072" y="2882792"/>
                  <a:pt x="2359443" y="2886196"/>
                  <a:pt x="2346106" y="2882949"/>
                </a:cubicBezTo>
                <a:cubicBezTo>
                  <a:pt x="2334556" y="2880183"/>
                  <a:pt x="2323343" y="2869694"/>
                  <a:pt x="2316924" y="2865704"/>
                </a:cubicBezTo>
                <a:cubicBezTo>
                  <a:pt x="2310369" y="2883480"/>
                  <a:pt x="2305034" y="2911800"/>
                  <a:pt x="2297281" y="2916108"/>
                </a:cubicBezTo>
                <a:cubicBezTo>
                  <a:pt x="2281051" y="2925156"/>
                  <a:pt x="2263917" y="2863094"/>
                  <a:pt x="2261859" y="2796351"/>
                </a:cubicBezTo>
                <a:cubicBezTo>
                  <a:pt x="2254445" y="2791880"/>
                  <a:pt x="2247145" y="2786449"/>
                  <a:pt x="2239663" y="2783096"/>
                </a:cubicBezTo>
                <a:cubicBezTo>
                  <a:pt x="2233424" y="2780330"/>
                  <a:pt x="2226981" y="2779905"/>
                  <a:pt x="2217104" y="2777564"/>
                </a:cubicBezTo>
                <a:cubicBezTo>
                  <a:pt x="2221964" y="2807052"/>
                  <a:pt x="2225082" y="2826208"/>
                  <a:pt x="2228248" y="2845319"/>
                </a:cubicBezTo>
                <a:cubicBezTo>
                  <a:pt x="2225422" y="2850695"/>
                  <a:pt x="2222640" y="2856014"/>
                  <a:pt x="2219816" y="2861340"/>
                </a:cubicBezTo>
                <a:cubicBezTo>
                  <a:pt x="2208356" y="2833768"/>
                  <a:pt x="2196872" y="2806303"/>
                  <a:pt x="2185389" y="2778732"/>
                </a:cubicBezTo>
                <a:cubicBezTo>
                  <a:pt x="2184079" y="2779955"/>
                  <a:pt x="2182790" y="2781285"/>
                  <a:pt x="2181478" y="2782515"/>
                </a:cubicBezTo>
                <a:cubicBezTo>
                  <a:pt x="2186542" y="2816149"/>
                  <a:pt x="2191606" y="2849789"/>
                  <a:pt x="2196668" y="2883480"/>
                </a:cubicBezTo>
                <a:cubicBezTo>
                  <a:pt x="2183424" y="2833930"/>
                  <a:pt x="2165022" y="2962629"/>
                  <a:pt x="2152862" y="2876405"/>
                </a:cubicBezTo>
                <a:cubicBezTo>
                  <a:pt x="2141537" y="2901579"/>
                  <a:pt x="2130166" y="2926754"/>
                  <a:pt x="2115677" y="2958902"/>
                </a:cubicBezTo>
                <a:cubicBezTo>
                  <a:pt x="2104421" y="2902753"/>
                  <a:pt x="2094317" y="2852293"/>
                  <a:pt x="2088597" y="2823760"/>
                </a:cubicBezTo>
                <a:cubicBezTo>
                  <a:pt x="2060817" y="2811092"/>
                  <a:pt x="2040790" y="2801995"/>
                  <a:pt x="2018525" y="2791880"/>
                </a:cubicBezTo>
                <a:cubicBezTo>
                  <a:pt x="2013211" y="2867677"/>
                  <a:pt x="1984843" y="2865760"/>
                  <a:pt x="1954034" y="2852187"/>
                </a:cubicBezTo>
                <a:cubicBezTo>
                  <a:pt x="1953265" y="2857244"/>
                  <a:pt x="1952542" y="2862295"/>
                  <a:pt x="1951796" y="2867408"/>
                </a:cubicBezTo>
                <a:cubicBezTo>
                  <a:pt x="1964025" y="2885396"/>
                  <a:pt x="1976231" y="2903440"/>
                  <a:pt x="1988618" y="2921752"/>
                </a:cubicBezTo>
                <a:cubicBezTo>
                  <a:pt x="1977158" y="2972051"/>
                  <a:pt x="1972274" y="2972531"/>
                  <a:pt x="1953605" y="2929844"/>
                </a:cubicBezTo>
                <a:cubicBezTo>
                  <a:pt x="1947525" y="2915952"/>
                  <a:pt x="1936471" y="2914141"/>
                  <a:pt x="1927678" y="2906793"/>
                </a:cubicBezTo>
                <a:cubicBezTo>
                  <a:pt x="1926546" y="2911744"/>
                  <a:pt x="1925371" y="2916695"/>
                  <a:pt x="1924218" y="2921697"/>
                </a:cubicBezTo>
                <a:cubicBezTo>
                  <a:pt x="1922592" y="2912756"/>
                  <a:pt x="1919495" y="2903871"/>
                  <a:pt x="1919495" y="2894980"/>
                </a:cubicBezTo>
                <a:cubicBezTo>
                  <a:pt x="1919495" y="2826157"/>
                  <a:pt x="1905615" y="2804174"/>
                  <a:pt x="1877858" y="2825627"/>
                </a:cubicBezTo>
                <a:cubicBezTo>
                  <a:pt x="1868363" y="2832969"/>
                  <a:pt x="1857243" y="2827487"/>
                  <a:pt x="1847048" y="2830840"/>
                </a:cubicBezTo>
                <a:cubicBezTo>
                  <a:pt x="1838730" y="2833606"/>
                  <a:pt x="1827177" y="2835311"/>
                  <a:pt x="1823470" y="2847928"/>
                </a:cubicBezTo>
                <a:cubicBezTo>
                  <a:pt x="1819358" y="2861871"/>
                  <a:pt x="1822521" y="2887738"/>
                  <a:pt x="1822521" y="2925692"/>
                </a:cubicBezTo>
                <a:cubicBezTo>
                  <a:pt x="1832037" y="2900993"/>
                  <a:pt x="1835699" y="2889817"/>
                  <a:pt x="1840085" y="2880607"/>
                </a:cubicBezTo>
                <a:cubicBezTo>
                  <a:pt x="1843409" y="2873689"/>
                  <a:pt x="1847657" y="2869219"/>
                  <a:pt x="1851500" y="2863681"/>
                </a:cubicBezTo>
                <a:cubicBezTo>
                  <a:pt x="1852923" y="2868526"/>
                  <a:pt x="1854326" y="2873315"/>
                  <a:pt x="1855750" y="2878104"/>
                </a:cubicBezTo>
                <a:cubicBezTo>
                  <a:pt x="1840040" y="2907117"/>
                  <a:pt x="1824329" y="2936125"/>
                  <a:pt x="1805297" y="2971251"/>
                </a:cubicBezTo>
                <a:cubicBezTo>
                  <a:pt x="1795849" y="2930693"/>
                  <a:pt x="1786219" y="2889498"/>
                  <a:pt x="1775618" y="2844039"/>
                </a:cubicBezTo>
                <a:cubicBezTo>
                  <a:pt x="1760088" y="2880183"/>
                  <a:pt x="1743858" y="2918025"/>
                  <a:pt x="1728397" y="2954063"/>
                </a:cubicBezTo>
                <a:cubicBezTo>
                  <a:pt x="1725525" y="2912225"/>
                  <a:pt x="1723425" y="2881245"/>
                  <a:pt x="1721911" y="2858998"/>
                </a:cubicBezTo>
                <a:cubicBezTo>
                  <a:pt x="1701836" y="2875869"/>
                  <a:pt x="1686399" y="2888749"/>
                  <a:pt x="1665852" y="2905944"/>
                </a:cubicBezTo>
                <a:cubicBezTo>
                  <a:pt x="1677153" y="2922920"/>
                  <a:pt x="1685426" y="2935270"/>
                  <a:pt x="1699102" y="2955817"/>
                </a:cubicBezTo>
                <a:cubicBezTo>
                  <a:pt x="1671094" y="2981098"/>
                  <a:pt x="1650706" y="2999516"/>
                  <a:pt x="1637528" y="3011441"/>
                </a:cubicBezTo>
                <a:cubicBezTo>
                  <a:pt x="1622337" y="2988658"/>
                  <a:pt x="1611419" y="2967312"/>
                  <a:pt x="1598829" y="2957410"/>
                </a:cubicBezTo>
                <a:cubicBezTo>
                  <a:pt x="1596228" y="2955393"/>
                  <a:pt x="1587571" y="2995789"/>
                  <a:pt x="1577988" y="3029960"/>
                </a:cubicBezTo>
                <a:cubicBezTo>
                  <a:pt x="1572088" y="3019314"/>
                  <a:pt x="1561734" y="3004255"/>
                  <a:pt x="1553710" y="2984026"/>
                </a:cubicBezTo>
                <a:cubicBezTo>
                  <a:pt x="1550794" y="2976733"/>
                  <a:pt x="1552377" y="2945703"/>
                  <a:pt x="1553780" y="2944960"/>
                </a:cubicBezTo>
                <a:cubicBezTo>
                  <a:pt x="1561329" y="2940964"/>
                  <a:pt x="1569466" y="2943043"/>
                  <a:pt x="1580610" y="2943043"/>
                </a:cubicBezTo>
                <a:cubicBezTo>
                  <a:pt x="1582915" y="2931224"/>
                  <a:pt x="1587096" y="2909934"/>
                  <a:pt x="1591821" y="2885665"/>
                </a:cubicBezTo>
                <a:cubicBezTo>
                  <a:pt x="1570145" y="2893544"/>
                  <a:pt x="1550998" y="2810349"/>
                  <a:pt x="1530337" y="2886888"/>
                </a:cubicBezTo>
                <a:lnTo>
                  <a:pt x="1530337" y="3048110"/>
                </a:lnTo>
                <a:cubicBezTo>
                  <a:pt x="1512683" y="3039113"/>
                  <a:pt x="1515215" y="3036403"/>
                  <a:pt x="1503891" y="2977370"/>
                </a:cubicBezTo>
                <a:cubicBezTo>
                  <a:pt x="1497721" y="2945066"/>
                  <a:pt x="1481263" y="2923719"/>
                  <a:pt x="1468063" y="2894393"/>
                </a:cubicBezTo>
                <a:cubicBezTo>
                  <a:pt x="1461938" y="2909190"/>
                  <a:pt x="1455315" y="2925105"/>
                  <a:pt x="1448691" y="2941076"/>
                </a:cubicBezTo>
                <a:cubicBezTo>
                  <a:pt x="1450160" y="2945116"/>
                  <a:pt x="1451629" y="2949056"/>
                  <a:pt x="1453098" y="2953046"/>
                </a:cubicBezTo>
                <a:cubicBezTo>
                  <a:pt x="1457123" y="2948312"/>
                  <a:pt x="1461146" y="2943574"/>
                  <a:pt x="1466165" y="2937717"/>
                </a:cubicBezTo>
                <a:cubicBezTo>
                  <a:pt x="1467520" y="2957784"/>
                  <a:pt x="1468695" y="2975565"/>
                  <a:pt x="1469916" y="2993609"/>
                </a:cubicBezTo>
                <a:cubicBezTo>
                  <a:pt x="1468583" y="2995845"/>
                  <a:pt x="1467225" y="3000153"/>
                  <a:pt x="1466029" y="2999834"/>
                </a:cubicBezTo>
                <a:cubicBezTo>
                  <a:pt x="1446567" y="2994621"/>
                  <a:pt x="1427012" y="2983551"/>
                  <a:pt x="1407709" y="2985412"/>
                </a:cubicBezTo>
                <a:cubicBezTo>
                  <a:pt x="1398826" y="2986261"/>
                  <a:pt x="1390416" y="3012240"/>
                  <a:pt x="1382052" y="3026450"/>
                </a:cubicBezTo>
                <a:cubicBezTo>
                  <a:pt x="1372899" y="2982215"/>
                  <a:pt x="1375114" y="2976946"/>
                  <a:pt x="1417045" y="2956560"/>
                </a:cubicBezTo>
                <a:cubicBezTo>
                  <a:pt x="1388066" y="2886089"/>
                  <a:pt x="1386438" y="2886514"/>
                  <a:pt x="1363359" y="2969229"/>
                </a:cubicBezTo>
                <a:cubicBezTo>
                  <a:pt x="1336415" y="2935113"/>
                  <a:pt x="1306712" y="2955124"/>
                  <a:pt x="1292947" y="3014470"/>
                </a:cubicBezTo>
                <a:cubicBezTo>
                  <a:pt x="1279859" y="2995202"/>
                  <a:pt x="1266568" y="2975722"/>
                  <a:pt x="1253299" y="2956192"/>
                </a:cubicBezTo>
                <a:cubicBezTo>
                  <a:pt x="1251830" y="2960500"/>
                  <a:pt x="1250338" y="2964758"/>
                  <a:pt x="1248869" y="2969016"/>
                </a:cubicBezTo>
                <a:cubicBezTo>
                  <a:pt x="1253570" y="2981846"/>
                  <a:pt x="1260689" y="2993185"/>
                  <a:pt x="1262296" y="3007820"/>
                </a:cubicBezTo>
                <a:cubicBezTo>
                  <a:pt x="1263765" y="3021075"/>
                  <a:pt x="1259265" y="3037995"/>
                  <a:pt x="1257027" y="3056201"/>
                </a:cubicBezTo>
                <a:cubicBezTo>
                  <a:pt x="1246087" y="3042097"/>
                  <a:pt x="1236616" y="3029853"/>
                  <a:pt x="1225721" y="3015749"/>
                </a:cubicBezTo>
                <a:cubicBezTo>
                  <a:pt x="1228388" y="3011491"/>
                  <a:pt x="1231371" y="3006808"/>
                  <a:pt x="1237520" y="2997012"/>
                </a:cubicBezTo>
                <a:cubicBezTo>
                  <a:pt x="1227845" y="2992542"/>
                  <a:pt x="1221110" y="2989401"/>
                  <a:pt x="1212317" y="2985305"/>
                </a:cubicBezTo>
                <a:cubicBezTo>
                  <a:pt x="1221382" y="3078503"/>
                  <a:pt x="1192109" y="3079783"/>
                  <a:pt x="1168781" y="3085634"/>
                </a:cubicBezTo>
                <a:cubicBezTo>
                  <a:pt x="1165820" y="3086433"/>
                  <a:pt x="1132116" y="3079939"/>
                  <a:pt x="1152302" y="3002070"/>
                </a:cubicBezTo>
                <a:cubicBezTo>
                  <a:pt x="1112068" y="3035442"/>
                  <a:pt x="1069638" y="3003718"/>
                  <a:pt x="1056889" y="3121721"/>
                </a:cubicBezTo>
                <a:cubicBezTo>
                  <a:pt x="1053996" y="3119167"/>
                  <a:pt x="1051080" y="3116558"/>
                  <a:pt x="1048165" y="3114004"/>
                </a:cubicBezTo>
                <a:cubicBezTo>
                  <a:pt x="1048797" y="3091434"/>
                  <a:pt x="1049407" y="3068869"/>
                  <a:pt x="1050289" y="3036559"/>
                </a:cubicBezTo>
                <a:cubicBezTo>
                  <a:pt x="1040998" y="3055352"/>
                  <a:pt x="1033177" y="3071105"/>
                  <a:pt x="1021356" y="3094949"/>
                </a:cubicBezTo>
                <a:cubicBezTo>
                  <a:pt x="1014258" y="3071267"/>
                  <a:pt x="1007319" y="3048003"/>
                  <a:pt x="999406" y="3021550"/>
                </a:cubicBezTo>
                <a:cubicBezTo>
                  <a:pt x="991653" y="3068232"/>
                  <a:pt x="983198" y="3119061"/>
                  <a:pt x="974745" y="3169946"/>
                </a:cubicBezTo>
                <a:cubicBezTo>
                  <a:pt x="970743" y="3168510"/>
                  <a:pt x="966766" y="3166968"/>
                  <a:pt x="962741" y="3165526"/>
                </a:cubicBezTo>
                <a:lnTo>
                  <a:pt x="965409" y="3052798"/>
                </a:lnTo>
                <a:cubicBezTo>
                  <a:pt x="962494" y="3052424"/>
                  <a:pt x="959601" y="3052049"/>
                  <a:pt x="956685" y="3051731"/>
                </a:cubicBezTo>
                <a:cubicBezTo>
                  <a:pt x="956141" y="3067646"/>
                  <a:pt x="955600" y="3083504"/>
                  <a:pt x="955237" y="3093194"/>
                </a:cubicBezTo>
                <a:cubicBezTo>
                  <a:pt x="939031" y="3073714"/>
                  <a:pt x="922122" y="3053435"/>
                  <a:pt x="905237" y="3033100"/>
                </a:cubicBezTo>
                <a:cubicBezTo>
                  <a:pt x="903158" y="3040393"/>
                  <a:pt x="901032" y="3047685"/>
                  <a:pt x="898908" y="3054977"/>
                </a:cubicBezTo>
                <a:cubicBezTo>
                  <a:pt x="912855" y="3081962"/>
                  <a:pt x="926802" y="3108897"/>
                  <a:pt x="943416" y="3141045"/>
                </a:cubicBezTo>
                <a:cubicBezTo>
                  <a:pt x="942308" y="3148499"/>
                  <a:pt x="939460" y="3167499"/>
                  <a:pt x="935324" y="3194858"/>
                </a:cubicBezTo>
                <a:cubicBezTo>
                  <a:pt x="919998" y="3174841"/>
                  <a:pt x="905961" y="3156479"/>
                  <a:pt x="890680" y="3136574"/>
                </a:cubicBezTo>
                <a:cubicBezTo>
                  <a:pt x="889866" y="3153501"/>
                  <a:pt x="889007" y="3171757"/>
                  <a:pt x="887695" y="3198904"/>
                </a:cubicBezTo>
                <a:cubicBezTo>
                  <a:pt x="871939" y="3128002"/>
                  <a:pt x="851302" y="3182190"/>
                  <a:pt x="834396" y="3191237"/>
                </a:cubicBezTo>
                <a:cubicBezTo>
                  <a:pt x="827433" y="3144236"/>
                  <a:pt x="846670" y="3092820"/>
                  <a:pt x="821555" y="3068232"/>
                </a:cubicBezTo>
                <a:cubicBezTo>
                  <a:pt x="834576" y="3115759"/>
                  <a:pt x="824336" y="3157172"/>
                  <a:pt x="809824" y="3173511"/>
                </a:cubicBezTo>
                <a:cubicBezTo>
                  <a:pt x="794270" y="3190968"/>
                  <a:pt x="773861" y="3184319"/>
                  <a:pt x="756048" y="3177719"/>
                </a:cubicBezTo>
                <a:cubicBezTo>
                  <a:pt x="745198" y="3187509"/>
                  <a:pt x="734370" y="3197249"/>
                  <a:pt x="723543" y="3207045"/>
                </a:cubicBezTo>
                <a:lnTo>
                  <a:pt x="723543" y="3155892"/>
                </a:lnTo>
                <a:cubicBezTo>
                  <a:pt x="717214" y="3163028"/>
                  <a:pt x="709867" y="3171276"/>
                  <a:pt x="700125" y="3182240"/>
                </a:cubicBezTo>
                <a:cubicBezTo>
                  <a:pt x="699536" y="3118368"/>
                  <a:pt x="687151" y="3122520"/>
                  <a:pt x="669338" y="3146739"/>
                </a:cubicBezTo>
                <a:cubicBezTo>
                  <a:pt x="663777" y="3154244"/>
                  <a:pt x="654826" y="3147857"/>
                  <a:pt x="648903" y="3147857"/>
                </a:cubicBezTo>
                <a:cubicBezTo>
                  <a:pt x="650462" y="3166968"/>
                  <a:pt x="652182" y="3188253"/>
                  <a:pt x="653877" y="3209443"/>
                </a:cubicBezTo>
                <a:cubicBezTo>
                  <a:pt x="644700" y="3208800"/>
                  <a:pt x="635432" y="3206090"/>
                  <a:pt x="626367" y="3207951"/>
                </a:cubicBezTo>
                <a:cubicBezTo>
                  <a:pt x="616535" y="3209974"/>
                  <a:pt x="606836" y="3216305"/>
                  <a:pt x="596439" y="3221043"/>
                </a:cubicBezTo>
                <a:cubicBezTo>
                  <a:pt x="588888" y="3170745"/>
                  <a:pt x="594087" y="3146471"/>
                  <a:pt x="616535" y="3143068"/>
                </a:cubicBezTo>
                <a:cubicBezTo>
                  <a:pt x="625733" y="3141631"/>
                  <a:pt x="634571" y="3127633"/>
                  <a:pt x="643568" y="3119380"/>
                </a:cubicBezTo>
                <a:cubicBezTo>
                  <a:pt x="642936" y="3111182"/>
                  <a:pt x="642279" y="3102934"/>
                  <a:pt x="641648" y="3094686"/>
                </a:cubicBezTo>
                <a:cubicBezTo>
                  <a:pt x="628830" y="3094686"/>
                  <a:pt x="614297" y="3103784"/>
                  <a:pt x="603627" y="3092552"/>
                </a:cubicBezTo>
                <a:cubicBezTo>
                  <a:pt x="588256" y="3076268"/>
                  <a:pt x="575643" y="3045237"/>
                  <a:pt x="559707" y="3016654"/>
                </a:cubicBezTo>
                <a:cubicBezTo>
                  <a:pt x="557740" y="3022086"/>
                  <a:pt x="550912" y="3041192"/>
                  <a:pt x="541759" y="3066796"/>
                </a:cubicBezTo>
                <a:cubicBezTo>
                  <a:pt x="531858" y="3004255"/>
                  <a:pt x="522544" y="2945809"/>
                  <a:pt x="513526" y="2888911"/>
                </a:cubicBezTo>
                <a:cubicBezTo>
                  <a:pt x="504643" y="2905463"/>
                  <a:pt x="498630" y="2917757"/>
                  <a:pt x="491916" y="2927447"/>
                </a:cubicBezTo>
                <a:cubicBezTo>
                  <a:pt x="491240" y="2928408"/>
                  <a:pt x="483484" y="2911744"/>
                  <a:pt x="484004" y="2905787"/>
                </a:cubicBezTo>
                <a:cubicBezTo>
                  <a:pt x="486197" y="2881462"/>
                  <a:pt x="490312" y="2858093"/>
                  <a:pt x="494493" y="2828873"/>
                </a:cubicBezTo>
                <a:cubicBezTo>
                  <a:pt x="511153" y="2850482"/>
                  <a:pt x="523358" y="2866235"/>
                  <a:pt x="539612" y="2887313"/>
                </a:cubicBezTo>
                <a:cubicBezTo>
                  <a:pt x="530254" y="2817004"/>
                  <a:pt x="521754" y="2753239"/>
                  <a:pt x="513187" y="2689049"/>
                </a:cubicBezTo>
                <a:cubicBezTo>
                  <a:pt x="488549" y="2674039"/>
                  <a:pt x="488549" y="2674039"/>
                  <a:pt x="492232" y="2609843"/>
                </a:cubicBezTo>
                <a:cubicBezTo>
                  <a:pt x="505028" y="2635236"/>
                  <a:pt x="516872" y="2658705"/>
                  <a:pt x="528693" y="2682125"/>
                </a:cubicBezTo>
                <a:cubicBezTo>
                  <a:pt x="511492" y="2591112"/>
                  <a:pt x="520309" y="2531387"/>
                  <a:pt x="561787" y="2480664"/>
                </a:cubicBezTo>
                <a:cubicBezTo>
                  <a:pt x="529440" y="2448036"/>
                  <a:pt x="522613" y="2388640"/>
                  <a:pt x="530435" y="2302835"/>
                </a:cubicBezTo>
                <a:cubicBezTo>
                  <a:pt x="542550" y="2323327"/>
                  <a:pt x="552994" y="2342438"/>
                  <a:pt x="564093" y="2359096"/>
                </a:cubicBezTo>
                <a:cubicBezTo>
                  <a:pt x="569179" y="2366707"/>
                  <a:pt x="575553" y="2369473"/>
                  <a:pt x="581363" y="2374480"/>
                </a:cubicBezTo>
                <a:cubicBezTo>
                  <a:pt x="581498" y="2358934"/>
                  <a:pt x="583622" y="2341477"/>
                  <a:pt x="581270" y="2328440"/>
                </a:cubicBezTo>
                <a:cubicBezTo>
                  <a:pt x="578242" y="2311514"/>
                  <a:pt x="571642" y="2298208"/>
                  <a:pt x="566533" y="2283355"/>
                </a:cubicBezTo>
                <a:cubicBezTo>
                  <a:pt x="563256" y="2294481"/>
                  <a:pt x="559978" y="2305607"/>
                  <a:pt x="560723" y="2303154"/>
                </a:cubicBezTo>
                <a:cubicBezTo>
                  <a:pt x="545962" y="2283143"/>
                  <a:pt x="531249" y="2263182"/>
                  <a:pt x="510745" y="2235449"/>
                </a:cubicBezTo>
                <a:cubicBezTo>
                  <a:pt x="512171" y="2280377"/>
                  <a:pt x="513073" y="2308904"/>
                  <a:pt x="514160" y="2343131"/>
                </a:cubicBezTo>
                <a:cubicBezTo>
                  <a:pt x="506608" y="2347864"/>
                  <a:pt x="497930" y="2353346"/>
                  <a:pt x="487350" y="2360001"/>
                </a:cubicBezTo>
                <a:lnTo>
                  <a:pt x="487350" y="2190526"/>
                </a:lnTo>
                <a:cubicBezTo>
                  <a:pt x="475190" y="2215494"/>
                  <a:pt x="467188" y="2224167"/>
                  <a:pt x="464746" y="2238221"/>
                </a:cubicBezTo>
                <a:cubicBezTo>
                  <a:pt x="454010" y="2299376"/>
                  <a:pt x="425121" y="2316247"/>
                  <a:pt x="409771" y="2366176"/>
                </a:cubicBezTo>
                <a:cubicBezTo>
                  <a:pt x="407806" y="2372507"/>
                  <a:pt x="395578" y="2361387"/>
                  <a:pt x="381403" y="2355687"/>
                </a:cubicBezTo>
                <a:cubicBezTo>
                  <a:pt x="396864" y="2329289"/>
                  <a:pt x="407242" y="2316889"/>
                  <a:pt x="413977" y="2297515"/>
                </a:cubicBezTo>
                <a:cubicBezTo>
                  <a:pt x="416848" y="2289318"/>
                  <a:pt x="412078" y="2266379"/>
                  <a:pt x="411784" y="2262970"/>
                </a:cubicBezTo>
                <a:cubicBezTo>
                  <a:pt x="397248" y="2244289"/>
                  <a:pt x="386875" y="2230978"/>
                  <a:pt x="375527" y="2216449"/>
                </a:cubicBezTo>
                <a:cubicBezTo>
                  <a:pt x="368654" y="2226458"/>
                  <a:pt x="359885" y="2239232"/>
                  <a:pt x="349080" y="2254934"/>
                </a:cubicBezTo>
                <a:cubicBezTo>
                  <a:pt x="345146" y="2230503"/>
                  <a:pt x="342049" y="2211286"/>
                  <a:pt x="339564" y="2195639"/>
                </a:cubicBezTo>
                <a:cubicBezTo>
                  <a:pt x="326746" y="2189839"/>
                  <a:pt x="314743" y="2184463"/>
                  <a:pt x="302763" y="2178976"/>
                </a:cubicBezTo>
                <a:cubicBezTo>
                  <a:pt x="302604" y="2174936"/>
                  <a:pt x="302448" y="2170940"/>
                  <a:pt x="302312" y="2167001"/>
                </a:cubicBezTo>
                <a:cubicBezTo>
                  <a:pt x="313298" y="2162636"/>
                  <a:pt x="324283" y="2158272"/>
                  <a:pt x="337801" y="2152896"/>
                </a:cubicBezTo>
                <a:cubicBezTo>
                  <a:pt x="327401" y="2101000"/>
                  <a:pt x="318834" y="2058263"/>
                  <a:pt x="309024" y="2009294"/>
                </a:cubicBezTo>
                <a:cubicBezTo>
                  <a:pt x="325572" y="1953989"/>
                  <a:pt x="325572" y="1953989"/>
                  <a:pt x="291868" y="1919925"/>
                </a:cubicBezTo>
                <a:cubicBezTo>
                  <a:pt x="298107" y="1922003"/>
                  <a:pt x="304346" y="1924076"/>
                  <a:pt x="313229" y="1927005"/>
                </a:cubicBezTo>
                <a:cubicBezTo>
                  <a:pt x="311601" y="1912476"/>
                  <a:pt x="310246" y="1900338"/>
                  <a:pt x="308753" y="1886977"/>
                </a:cubicBezTo>
                <a:cubicBezTo>
                  <a:pt x="313117" y="1884049"/>
                  <a:pt x="318768" y="1880221"/>
                  <a:pt x="326272" y="1875164"/>
                </a:cubicBezTo>
                <a:cubicBezTo>
                  <a:pt x="323379" y="1856478"/>
                  <a:pt x="320937" y="1840725"/>
                  <a:pt x="317161" y="1816456"/>
                </a:cubicBezTo>
                <a:cubicBezTo>
                  <a:pt x="327221" y="1818054"/>
                  <a:pt x="334590" y="1819272"/>
                  <a:pt x="343881" y="1820764"/>
                </a:cubicBezTo>
                <a:cubicBezTo>
                  <a:pt x="346368" y="1745024"/>
                  <a:pt x="313590" y="1755513"/>
                  <a:pt x="300075" y="1720699"/>
                </a:cubicBezTo>
                <a:cubicBezTo>
                  <a:pt x="295304" y="1680996"/>
                  <a:pt x="339405" y="1676950"/>
                  <a:pt x="311307" y="1617811"/>
                </a:cubicBezTo>
                <a:cubicBezTo>
                  <a:pt x="337551" y="1600304"/>
                  <a:pt x="367954" y="1645757"/>
                  <a:pt x="387122" y="1589603"/>
                </a:cubicBezTo>
                <a:cubicBezTo>
                  <a:pt x="378828" y="1574968"/>
                  <a:pt x="371889" y="1562674"/>
                  <a:pt x="364926" y="1550375"/>
                </a:cubicBezTo>
                <a:cubicBezTo>
                  <a:pt x="372610" y="1542870"/>
                  <a:pt x="380273" y="1535259"/>
                  <a:pt x="393204" y="1522541"/>
                </a:cubicBezTo>
                <a:cubicBezTo>
                  <a:pt x="391688" y="1480172"/>
                  <a:pt x="389630" y="1422313"/>
                  <a:pt x="387393" y="1360040"/>
                </a:cubicBezTo>
                <a:cubicBezTo>
                  <a:pt x="396572" y="1363018"/>
                  <a:pt x="406879" y="1366371"/>
                  <a:pt x="417593" y="1369830"/>
                </a:cubicBezTo>
                <a:cubicBezTo>
                  <a:pt x="396707" y="1451533"/>
                  <a:pt x="397431" y="1475701"/>
                  <a:pt x="419516" y="1513600"/>
                </a:cubicBezTo>
                <a:cubicBezTo>
                  <a:pt x="420192" y="1493159"/>
                  <a:pt x="421030" y="1468409"/>
                  <a:pt x="421865" y="1443710"/>
                </a:cubicBezTo>
                <a:cubicBezTo>
                  <a:pt x="424803" y="1442324"/>
                  <a:pt x="427743" y="1440888"/>
                  <a:pt x="430681" y="1439508"/>
                </a:cubicBezTo>
                <a:cubicBezTo>
                  <a:pt x="435653" y="1455260"/>
                  <a:pt x="440627" y="1470907"/>
                  <a:pt x="447951" y="1494170"/>
                </a:cubicBezTo>
                <a:cubicBezTo>
                  <a:pt x="455749" y="1460262"/>
                  <a:pt x="463436" y="1426839"/>
                  <a:pt x="469945" y="1398575"/>
                </a:cubicBezTo>
                <a:cubicBezTo>
                  <a:pt x="485046" y="1410282"/>
                  <a:pt x="501523" y="1436367"/>
                  <a:pt x="514905" y="1429337"/>
                </a:cubicBezTo>
                <a:cubicBezTo>
                  <a:pt x="525755" y="1423699"/>
                  <a:pt x="532874" y="1378296"/>
                  <a:pt x="543817" y="1343594"/>
                </a:cubicBezTo>
                <a:cubicBezTo>
                  <a:pt x="529462" y="1339973"/>
                  <a:pt x="521213" y="1337900"/>
                  <a:pt x="512961" y="1335821"/>
                </a:cubicBezTo>
                <a:cubicBezTo>
                  <a:pt x="507966" y="1356312"/>
                  <a:pt x="503219" y="1375899"/>
                  <a:pt x="498471" y="1395490"/>
                </a:cubicBezTo>
                <a:cubicBezTo>
                  <a:pt x="496370" y="1393836"/>
                  <a:pt x="494244" y="1392132"/>
                  <a:pt x="492120" y="1390483"/>
                </a:cubicBezTo>
                <a:cubicBezTo>
                  <a:pt x="496935" y="1348489"/>
                  <a:pt x="501703" y="1306495"/>
                  <a:pt x="506857" y="1261572"/>
                </a:cubicBezTo>
                <a:cubicBezTo>
                  <a:pt x="503060" y="1260080"/>
                  <a:pt x="497885" y="1258058"/>
                  <a:pt x="491306" y="1255448"/>
                </a:cubicBezTo>
                <a:cubicBezTo>
                  <a:pt x="490606" y="1266948"/>
                  <a:pt x="489363" y="1276845"/>
                  <a:pt x="489519" y="1286691"/>
                </a:cubicBezTo>
                <a:cubicBezTo>
                  <a:pt x="489678" y="1296543"/>
                  <a:pt x="491240" y="1306176"/>
                  <a:pt x="492189" y="1316023"/>
                </a:cubicBezTo>
                <a:cubicBezTo>
                  <a:pt x="483033" y="1338906"/>
                  <a:pt x="459864" y="1314799"/>
                  <a:pt x="460904" y="1369037"/>
                </a:cubicBezTo>
                <a:cubicBezTo>
                  <a:pt x="454959" y="1365896"/>
                  <a:pt x="446256" y="1367544"/>
                  <a:pt x="443520" y="1358816"/>
                </a:cubicBezTo>
                <a:cubicBezTo>
                  <a:pt x="423132" y="1293877"/>
                  <a:pt x="391802" y="1306065"/>
                  <a:pt x="364133" y="1292653"/>
                </a:cubicBezTo>
                <a:cubicBezTo>
                  <a:pt x="347723" y="1284674"/>
                  <a:pt x="331222" y="1276845"/>
                  <a:pt x="314586" y="1272480"/>
                </a:cubicBezTo>
                <a:cubicBezTo>
                  <a:pt x="311195" y="1271575"/>
                  <a:pt x="305476" y="1284830"/>
                  <a:pt x="303554" y="1294570"/>
                </a:cubicBezTo>
                <a:cubicBezTo>
                  <a:pt x="298762" y="1318733"/>
                  <a:pt x="296501" y="1345080"/>
                  <a:pt x="280294" y="1326824"/>
                </a:cubicBezTo>
                <a:cubicBezTo>
                  <a:pt x="277762" y="1324002"/>
                  <a:pt x="269942" y="1347265"/>
                  <a:pt x="262391" y="1362968"/>
                </a:cubicBezTo>
                <a:cubicBezTo>
                  <a:pt x="232012" y="1292815"/>
                  <a:pt x="199778" y="1437853"/>
                  <a:pt x="162775" y="1356312"/>
                </a:cubicBezTo>
                <a:cubicBezTo>
                  <a:pt x="180859" y="1346891"/>
                  <a:pt x="195326" y="1339386"/>
                  <a:pt x="215804" y="1328797"/>
                </a:cubicBezTo>
                <a:cubicBezTo>
                  <a:pt x="214945" y="1321555"/>
                  <a:pt x="213701" y="1281740"/>
                  <a:pt x="209384" y="1279829"/>
                </a:cubicBezTo>
                <a:cubicBezTo>
                  <a:pt x="197900" y="1274665"/>
                  <a:pt x="177534" y="1276420"/>
                  <a:pt x="174055" y="1292016"/>
                </a:cubicBezTo>
                <a:cubicBezTo>
                  <a:pt x="158345" y="1361901"/>
                  <a:pt x="144713" y="1332256"/>
                  <a:pt x="130586" y="1296911"/>
                </a:cubicBezTo>
                <a:cubicBezTo>
                  <a:pt x="137435" y="1265138"/>
                  <a:pt x="144443" y="1232777"/>
                  <a:pt x="149913" y="1207335"/>
                </a:cubicBezTo>
                <a:cubicBezTo>
                  <a:pt x="125047" y="1193124"/>
                  <a:pt x="106966" y="1182742"/>
                  <a:pt x="85807" y="1170554"/>
                </a:cubicBezTo>
                <a:cubicBezTo>
                  <a:pt x="83908" y="1192269"/>
                  <a:pt x="81670" y="1217550"/>
                  <a:pt x="79589" y="1240863"/>
                </a:cubicBezTo>
                <a:cubicBezTo>
                  <a:pt x="68967" y="1234901"/>
                  <a:pt x="58772" y="1230805"/>
                  <a:pt x="49165" y="1222769"/>
                </a:cubicBezTo>
                <a:cubicBezTo>
                  <a:pt x="45729" y="1219841"/>
                  <a:pt x="40757" y="1204669"/>
                  <a:pt x="41571" y="1199511"/>
                </a:cubicBezTo>
                <a:cubicBezTo>
                  <a:pt x="49324" y="1150325"/>
                  <a:pt x="35128" y="1132812"/>
                  <a:pt x="21295" y="1112427"/>
                </a:cubicBezTo>
                <a:cubicBezTo>
                  <a:pt x="20571" y="1111365"/>
                  <a:pt x="24278" y="1080709"/>
                  <a:pt x="28030" y="1077356"/>
                </a:cubicBezTo>
                <a:cubicBezTo>
                  <a:pt x="57708" y="1051484"/>
                  <a:pt x="68853" y="999219"/>
                  <a:pt x="56602" y="931195"/>
                </a:cubicBezTo>
                <a:cubicBezTo>
                  <a:pt x="50385" y="896756"/>
                  <a:pt x="42520" y="863915"/>
                  <a:pt x="34879" y="831023"/>
                </a:cubicBezTo>
                <a:cubicBezTo>
                  <a:pt x="24638" y="786900"/>
                  <a:pt x="33773" y="723453"/>
                  <a:pt x="55335" y="701950"/>
                </a:cubicBezTo>
                <a:cubicBezTo>
                  <a:pt x="51042" y="682146"/>
                  <a:pt x="46813" y="662560"/>
                  <a:pt x="40078" y="631373"/>
                </a:cubicBezTo>
                <a:cubicBezTo>
                  <a:pt x="74686" y="642443"/>
                  <a:pt x="87117" y="594967"/>
                  <a:pt x="94509" y="531783"/>
                </a:cubicBezTo>
                <a:cubicBezTo>
                  <a:pt x="94803" y="529335"/>
                  <a:pt x="114809" y="529654"/>
                  <a:pt x="118855" y="541579"/>
                </a:cubicBezTo>
                <a:cubicBezTo>
                  <a:pt x="130766" y="576599"/>
                  <a:pt x="138498" y="556376"/>
                  <a:pt x="143040" y="533649"/>
                </a:cubicBezTo>
                <a:cubicBezTo>
                  <a:pt x="157732" y="460088"/>
                  <a:pt x="157122" y="459289"/>
                  <a:pt x="187819" y="501501"/>
                </a:cubicBezTo>
                <a:cubicBezTo>
                  <a:pt x="195188" y="507352"/>
                  <a:pt x="202376" y="514963"/>
                  <a:pt x="209928" y="518321"/>
                </a:cubicBezTo>
                <a:cubicBezTo>
                  <a:pt x="214608" y="520394"/>
                  <a:pt x="223355" y="519221"/>
                  <a:pt x="224235" y="513901"/>
                </a:cubicBezTo>
                <a:cubicBezTo>
                  <a:pt x="235221" y="447582"/>
                  <a:pt x="250072" y="477282"/>
                  <a:pt x="265196" y="502563"/>
                </a:cubicBezTo>
                <a:cubicBezTo>
                  <a:pt x="267230" y="505971"/>
                  <a:pt x="270213" y="506340"/>
                  <a:pt x="272655" y="507994"/>
                </a:cubicBezTo>
                <a:cubicBezTo>
                  <a:pt x="283415" y="458652"/>
                  <a:pt x="329573" y="426448"/>
                  <a:pt x="356269" y="447688"/>
                </a:cubicBezTo>
                <a:cubicBezTo>
                  <a:pt x="360835" y="451359"/>
                  <a:pt x="366169" y="449498"/>
                  <a:pt x="371141" y="450242"/>
                </a:cubicBezTo>
                <a:cubicBezTo>
                  <a:pt x="371502" y="442469"/>
                  <a:pt x="371841" y="434701"/>
                  <a:pt x="372204" y="426928"/>
                </a:cubicBezTo>
                <a:cubicBezTo>
                  <a:pt x="390876" y="440340"/>
                  <a:pt x="409342" y="461898"/>
                  <a:pt x="428173" y="463709"/>
                </a:cubicBezTo>
                <a:cubicBezTo>
                  <a:pt x="438029" y="464614"/>
                  <a:pt x="448471" y="430706"/>
                  <a:pt x="462373" y="405800"/>
                </a:cubicBezTo>
                <a:cubicBezTo>
                  <a:pt x="464746" y="406755"/>
                  <a:pt x="473358" y="410321"/>
                  <a:pt x="481970" y="413785"/>
                </a:cubicBezTo>
                <a:cubicBezTo>
                  <a:pt x="485587" y="395048"/>
                  <a:pt x="488662" y="379027"/>
                  <a:pt x="491757" y="362895"/>
                </a:cubicBezTo>
                <a:lnTo>
                  <a:pt x="496572" y="364867"/>
                </a:lnTo>
                <a:lnTo>
                  <a:pt x="496572" y="430974"/>
                </a:lnTo>
                <a:cubicBezTo>
                  <a:pt x="512373" y="417669"/>
                  <a:pt x="525257" y="406755"/>
                  <a:pt x="542189" y="392439"/>
                </a:cubicBezTo>
                <a:cubicBezTo>
                  <a:pt x="541601" y="391215"/>
                  <a:pt x="545761" y="400050"/>
                  <a:pt x="551501" y="412293"/>
                </a:cubicBezTo>
                <a:cubicBezTo>
                  <a:pt x="560928" y="355658"/>
                  <a:pt x="570603" y="303125"/>
                  <a:pt x="595196" y="338838"/>
                </a:cubicBezTo>
                <a:cubicBezTo>
                  <a:pt x="613009" y="327930"/>
                  <a:pt x="626572" y="322018"/>
                  <a:pt x="639296" y="310629"/>
                </a:cubicBezTo>
                <a:cubicBezTo>
                  <a:pt x="644247" y="306159"/>
                  <a:pt x="648656" y="290725"/>
                  <a:pt x="650666" y="277950"/>
                </a:cubicBezTo>
                <a:cubicBezTo>
                  <a:pt x="652790" y="264377"/>
                  <a:pt x="651820" y="248144"/>
                  <a:pt x="652294" y="229670"/>
                </a:cubicBezTo>
                <a:cubicBezTo>
                  <a:pt x="645986" y="240477"/>
                  <a:pt x="639930" y="250910"/>
                  <a:pt x="633261" y="262354"/>
                </a:cubicBezTo>
                <a:cubicBezTo>
                  <a:pt x="629260" y="250642"/>
                  <a:pt x="625959" y="241064"/>
                  <a:pt x="619609" y="222483"/>
                </a:cubicBezTo>
                <a:cubicBezTo>
                  <a:pt x="636764" y="214448"/>
                  <a:pt x="651074" y="207742"/>
                  <a:pt x="667350" y="200025"/>
                </a:cubicBezTo>
                <a:cubicBezTo>
                  <a:pt x="670197" y="214291"/>
                  <a:pt x="673541" y="231000"/>
                  <a:pt x="674312" y="234889"/>
                </a:cubicBezTo>
                <a:cubicBezTo>
                  <a:pt x="690383" y="243668"/>
                  <a:pt x="701865" y="249898"/>
                  <a:pt x="717191" y="258202"/>
                </a:cubicBezTo>
                <a:cubicBezTo>
                  <a:pt x="718434" y="245959"/>
                  <a:pt x="720513" y="225467"/>
                  <a:pt x="722367" y="207211"/>
                </a:cubicBezTo>
                <a:cubicBezTo>
                  <a:pt x="731456" y="202897"/>
                  <a:pt x="740179" y="198745"/>
                  <a:pt x="748815" y="194649"/>
                </a:cubicBezTo>
                <a:cubicBezTo>
                  <a:pt x="749741" y="201998"/>
                  <a:pt x="751120" y="212850"/>
                  <a:pt x="752363" y="222645"/>
                </a:cubicBezTo>
                <a:cubicBezTo>
                  <a:pt x="770357" y="210246"/>
                  <a:pt x="786428" y="199064"/>
                  <a:pt x="802522" y="188050"/>
                </a:cubicBezTo>
                <a:cubicBezTo>
                  <a:pt x="813598" y="180489"/>
                  <a:pt x="824541" y="171123"/>
                  <a:pt x="835820" y="166385"/>
                </a:cubicBezTo>
                <a:cubicBezTo>
                  <a:pt x="844024" y="162926"/>
                  <a:pt x="852705" y="165692"/>
                  <a:pt x="861182" y="165692"/>
                </a:cubicBezTo>
                <a:cubicBezTo>
                  <a:pt x="862198" y="173308"/>
                  <a:pt x="863216" y="180863"/>
                  <a:pt x="864210" y="188474"/>
                </a:cubicBezTo>
                <a:cubicBezTo>
                  <a:pt x="858966" y="194700"/>
                  <a:pt x="853700" y="200880"/>
                  <a:pt x="842895" y="213598"/>
                </a:cubicBezTo>
                <a:cubicBezTo>
                  <a:pt x="867827" y="203965"/>
                  <a:pt x="884916" y="197365"/>
                  <a:pt x="905824" y="189274"/>
                </a:cubicBezTo>
                <a:cubicBezTo>
                  <a:pt x="906163" y="184853"/>
                  <a:pt x="907452" y="167452"/>
                  <a:pt x="908719" y="150576"/>
                </a:cubicBezTo>
                <a:cubicBezTo>
                  <a:pt x="909713" y="149459"/>
                  <a:pt x="911068" y="147598"/>
                  <a:pt x="911204" y="147967"/>
                </a:cubicBezTo>
                <a:cubicBezTo>
                  <a:pt x="932588" y="212375"/>
                  <a:pt x="956367" y="124659"/>
                  <a:pt x="978272" y="153717"/>
                </a:cubicBezTo>
                <a:cubicBezTo>
                  <a:pt x="974451" y="166010"/>
                  <a:pt x="970632" y="178148"/>
                  <a:pt x="966812" y="190335"/>
                </a:cubicBezTo>
                <a:cubicBezTo>
                  <a:pt x="968031" y="194862"/>
                  <a:pt x="969208" y="199388"/>
                  <a:pt x="970404" y="203909"/>
                </a:cubicBezTo>
                <a:cubicBezTo>
                  <a:pt x="977956" y="193425"/>
                  <a:pt x="989212" y="187144"/>
                  <a:pt x="992354" y="171710"/>
                </a:cubicBezTo>
                <a:cubicBezTo>
                  <a:pt x="1001780" y="125402"/>
                  <a:pt x="1018914" y="124122"/>
                  <a:pt x="1036274" y="115288"/>
                </a:cubicBezTo>
                <a:cubicBezTo>
                  <a:pt x="1055216" y="105603"/>
                  <a:pt x="1072825" y="105922"/>
                  <a:pt x="1090028" y="127743"/>
                </a:cubicBezTo>
                <a:cubicBezTo>
                  <a:pt x="1091768" y="129928"/>
                  <a:pt x="1095228" y="133013"/>
                  <a:pt x="1095363" y="132482"/>
                </a:cubicBezTo>
                <a:cubicBezTo>
                  <a:pt x="1104562" y="92349"/>
                  <a:pt x="1116881" y="79043"/>
                  <a:pt x="1132252" y="113052"/>
                </a:cubicBezTo>
                <a:cubicBezTo>
                  <a:pt x="1143125" y="137109"/>
                  <a:pt x="1152234" y="165692"/>
                  <a:pt x="1162248" y="192626"/>
                </a:cubicBezTo>
                <a:cubicBezTo>
                  <a:pt x="1166114" y="180545"/>
                  <a:pt x="1171404" y="150364"/>
                  <a:pt x="1180806" y="138975"/>
                </a:cubicBezTo>
                <a:cubicBezTo>
                  <a:pt x="1188448" y="129660"/>
                  <a:pt x="1201038" y="142753"/>
                  <a:pt x="1211437" y="145949"/>
                </a:cubicBezTo>
                <a:cubicBezTo>
                  <a:pt x="1212002" y="152443"/>
                  <a:pt x="1212588" y="158986"/>
                  <a:pt x="1213176" y="165480"/>
                </a:cubicBezTo>
                <a:cubicBezTo>
                  <a:pt x="1224276" y="140836"/>
                  <a:pt x="1234877" y="114701"/>
                  <a:pt x="1246742" y="92293"/>
                </a:cubicBezTo>
                <a:cubicBezTo>
                  <a:pt x="1250587" y="85056"/>
                  <a:pt x="1257842" y="88571"/>
                  <a:pt x="1263357" y="85537"/>
                </a:cubicBezTo>
                <a:cubicBezTo>
                  <a:pt x="1275904" y="78613"/>
                  <a:pt x="1288244" y="69566"/>
                  <a:pt x="1300858" y="63659"/>
                </a:cubicBezTo>
                <a:cubicBezTo>
                  <a:pt x="1306463" y="61106"/>
                  <a:pt x="1312545" y="63710"/>
                  <a:pt x="1318400" y="64509"/>
                </a:cubicBezTo>
                <a:cubicBezTo>
                  <a:pt x="1330809" y="66107"/>
                  <a:pt x="1343489" y="65364"/>
                  <a:pt x="1355606" y="70896"/>
                </a:cubicBezTo>
                <a:cubicBezTo>
                  <a:pt x="1363924" y="74679"/>
                  <a:pt x="1371473" y="87453"/>
                  <a:pt x="1374323" y="90644"/>
                </a:cubicBezTo>
                <a:cubicBezTo>
                  <a:pt x="1386982" y="88940"/>
                  <a:pt x="1396700" y="80742"/>
                  <a:pt x="1403347" y="88035"/>
                </a:cubicBezTo>
                <a:cubicBezTo>
                  <a:pt x="1421386" y="107733"/>
                  <a:pt x="1428256" y="90857"/>
                  <a:pt x="1429250" y="64190"/>
                </a:cubicBezTo>
                <a:cubicBezTo>
                  <a:pt x="1458704" y="60357"/>
                  <a:pt x="1485921" y="55993"/>
                  <a:pt x="1513182" y="53757"/>
                </a:cubicBezTo>
                <a:cubicBezTo>
                  <a:pt x="1519917" y="53171"/>
                  <a:pt x="1526835" y="62486"/>
                  <a:pt x="1533570" y="61743"/>
                </a:cubicBezTo>
                <a:cubicBezTo>
                  <a:pt x="1569082" y="57697"/>
                  <a:pt x="1604570" y="50354"/>
                  <a:pt x="1640082" y="47476"/>
                </a:cubicBezTo>
                <a:cubicBezTo>
                  <a:pt x="1658051" y="46040"/>
                  <a:pt x="1676408" y="47745"/>
                  <a:pt x="1694107" y="54825"/>
                </a:cubicBezTo>
                <a:cubicBezTo>
                  <a:pt x="1715264" y="63285"/>
                  <a:pt x="1735879" y="78988"/>
                  <a:pt x="1756697" y="91494"/>
                </a:cubicBezTo>
                <a:cubicBezTo>
                  <a:pt x="1755116" y="65470"/>
                  <a:pt x="1753443" y="38698"/>
                  <a:pt x="1751070" y="0"/>
                </a:cubicBezTo>
                <a:cubicBezTo>
                  <a:pt x="1763930" y="17089"/>
                  <a:pt x="1770057" y="25281"/>
                  <a:pt x="1776024" y="33216"/>
                </a:cubicBezTo>
                <a:cubicBezTo>
                  <a:pt x="1773494" y="42369"/>
                  <a:pt x="1770712" y="52377"/>
                  <a:pt x="1766327" y="68286"/>
                </a:cubicBezTo>
                <a:cubicBezTo>
                  <a:pt x="1771707" y="67012"/>
                  <a:pt x="1774125" y="67599"/>
                  <a:pt x="1776183" y="65839"/>
                </a:cubicBezTo>
                <a:cubicBezTo>
                  <a:pt x="1794131" y="50567"/>
                  <a:pt x="1812509" y="24482"/>
                  <a:pt x="1825461" y="85162"/>
                </a:cubicBezTo>
                <a:cubicBezTo>
                  <a:pt x="1827270" y="93628"/>
                  <a:pt x="1833440" y="96975"/>
                  <a:pt x="1842596" y="109543"/>
                </a:cubicBezTo>
                <a:cubicBezTo>
                  <a:pt x="1837757" y="82821"/>
                  <a:pt x="1835227" y="68929"/>
                  <a:pt x="1833846" y="61368"/>
                </a:cubicBezTo>
                <a:cubicBezTo>
                  <a:pt x="1866916" y="47052"/>
                  <a:pt x="1898540" y="32361"/>
                  <a:pt x="1930391" y="20916"/>
                </a:cubicBezTo>
                <a:cubicBezTo>
                  <a:pt x="1935317" y="19162"/>
                  <a:pt x="1943115" y="29170"/>
                  <a:pt x="1946371" y="39385"/>
                </a:cubicBezTo>
                <a:cubicBezTo>
                  <a:pt x="1958036" y="76272"/>
                  <a:pt x="1968048" y="73455"/>
                  <a:pt x="1980322" y="40877"/>
                </a:cubicBezTo>
                <a:cubicBezTo>
                  <a:pt x="1983397" y="32679"/>
                  <a:pt x="1991535" y="30925"/>
                  <a:pt x="1997005" y="32573"/>
                </a:cubicBezTo>
                <a:cubicBezTo>
                  <a:pt x="2017462" y="38748"/>
                  <a:pt x="2039841" y="5644"/>
                  <a:pt x="2058850" y="49712"/>
                </a:cubicBezTo>
                <a:cubicBezTo>
                  <a:pt x="2060952" y="54506"/>
                  <a:pt x="2069225" y="46895"/>
                  <a:pt x="2074176" y="42263"/>
                </a:cubicBezTo>
                <a:cubicBezTo>
                  <a:pt x="2093073" y="24482"/>
                  <a:pt x="2107585" y="29276"/>
                  <a:pt x="2113214" y="86224"/>
                </a:cubicBezTo>
                <a:cubicBezTo>
                  <a:pt x="2121283" y="21665"/>
                  <a:pt x="2146825" y="12881"/>
                  <a:pt x="2172391" y="55411"/>
                </a:cubicBezTo>
                <a:cubicBezTo>
                  <a:pt x="2187287" y="80161"/>
                  <a:pt x="2205801" y="121731"/>
                  <a:pt x="2219748" y="47689"/>
                </a:cubicBezTo>
                <a:cubicBezTo>
                  <a:pt x="2221036" y="40827"/>
                  <a:pt x="2231841" y="35132"/>
                  <a:pt x="2232724" y="38055"/>
                </a:cubicBezTo>
                <a:cubicBezTo>
                  <a:pt x="2236251" y="49818"/>
                  <a:pt x="2237606" y="65202"/>
                  <a:pt x="2239708" y="78825"/>
                </a:cubicBezTo>
                <a:cubicBezTo>
                  <a:pt x="2274316" y="30075"/>
                  <a:pt x="2288804" y="32098"/>
                  <a:pt x="2319591" y="94640"/>
                </a:cubicBezTo>
                <a:cubicBezTo>
                  <a:pt x="2323073" y="80530"/>
                  <a:pt x="2326326" y="67225"/>
                  <a:pt x="2329447" y="54612"/>
                </a:cubicBezTo>
                <a:cubicBezTo>
                  <a:pt x="2339958" y="64034"/>
                  <a:pt x="2350174" y="73237"/>
                  <a:pt x="2361682" y="83564"/>
                </a:cubicBezTo>
                <a:cubicBezTo>
                  <a:pt x="2369095" y="45934"/>
                  <a:pt x="2380736" y="25281"/>
                  <a:pt x="2397758" y="55249"/>
                </a:cubicBezTo>
                <a:cubicBezTo>
                  <a:pt x="2407771" y="72869"/>
                  <a:pt x="2416112" y="95757"/>
                  <a:pt x="2425448" y="116830"/>
                </a:cubicBezTo>
                <a:cubicBezTo>
                  <a:pt x="2430240" y="104274"/>
                  <a:pt x="2437248" y="70203"/>
                  <a:pt x="2444616" y="69728"/>
                </a:cubicBezTo>
                <a:cubicBezTo>
                  <a:pt x="2467377" y="68286"/>
                  <a:pt x="2490300" y="79362"/>
                  <a:pt x="2513130" y="86224"/>
                </a:cubicBezTo>
                <a:cubicBezTo>
                  <a:pt x="2521516" y="88728"/>
                  <a:pt x="2529789" y="95595"/>
                  <a:pt x="2538152" y="95970"/>
                </a:cubicBezTo>
                <a:cubicBezTo>
                  <a:pt x="2578005" y="97881"/>
                  <a:pt x="2617878" y="98099"/>
                  <a:pt x="2659065" y="99004"/>
                </a:cubicBezTo>
                <a:cubicBezTo>
                  <a:pt x="2658633" y="105816"/>
                  <a:pt x="2657593" y="121250"/>
                  <a:pt x="2656305" y="140356"/>
                </a:cubicBezTo>
                <a:cubicBezTo>
                  <a:pt x="2667292" y="143764"/>
                  <a:pt x="2678119" y="147067"/>
                  <a:pt x="2686755" y="149727"/>
                </a:cubicBezTo>
                <a:cubicBezTo>
                  <a:pt x="2684607" y="123647"/>
                  <a:pt x="2682958" y="104111"/>
                  <a:pt x="2681351" y="84576"/>
                </a:cubicBezTo>
                <a:cubicBezTo>
                  <a:pt x="2690777" y="93254"/>
                  <a:pt x="2700023" y="103312"/>
                  <a:pt x="2709675" y="110230"/>
                </a:cubicBezTo>
                <a:cubicBezTo>
                  <a:pt x="2719825" y="117523"/>
                  <a:pt x="2730357" y="121781"/>
                  <a:pt x="2734992" y="124335"/>
                </a:cubicBezTo>
                <a:cubicBezTo>
                  <a:pt x="2747085" y="103687"/>
                  <a:pt x="2755517" y="89208"/>
                  <a:pt x="2767089" y="69460"/>
                </a:cubicBezTo>
                <a:cubicBezTo>
                  <a:pt x="2765055" y="118640"/>
                  <a:pt x="2761348" y="147492"/>
                  <a:pt x="2787118" y="132108"/>
                </a:cubicBezTo>
                <a:cubicBezTo>
                  <a:pt x="2805811" y="120932"/>
                  <a:pt x="2825568" y="124178"/>
                  <a:pt x="2842724" y="94852"/>
                </a:cubicBezTo>
                <a:cubicBezTo>
                  <a:pt x="2846703" y="88090"/>
                  <a:pt x="2859563" y="94640"/>
                  <a:pt x="2863270" y="105067"/>
                </a:cubicBezTo>
                <a:cubicBezTo>
                  <a:pt x="2887118" y="171654"/>
                  <a:pt x="2889650" y="174158"/>
                  <a:pt x="2921501" y="137377"/>
                </a:cubicBezTo>
                <a:lnTo>
                  <a:pt x="2921501" y="83883"/>
                </a:lnTo>
                <a:cubicBezTo>
                  <a:pt x="2925276" y="94958"/>
                  <a:pt x="2928191" y="111510"/>
                  <a:pt x="2933051" y="115818"/>
                </a:cubicBezTo>
                <a:cubicBezTo>
                  <a:pt x="2938034" y="120211"/>
                  <a:pt x="2940451" y="145261"/>
                  <a:pt x="2947260" y="141343"/>
                </a:cubicBezTo>
                <a:lnTo>
                  <a:pt x="2948429" y="139928"/>
                </a:lnTo>
                <a:lnTo>
                  <a:pt x="2948429" y="111456"/>
                </a:lnTo>
                <a:lnTo>
                  <a:pt x="2965157" y="111456"/>
                </a:lnTo>
                <a:lnTo>
                  <a:pt x="2967300" y="109649"/>
                </a:lnTo>
                <a:lnTo>
                  <a:pt x="2973334" y="111456"/>
                </a:lnTo>
                <a:lnTo>
                  <a:pt x="3022684" y="111456"/>
                </a:lnTo>
                <a:lnTo>
                  <a:pt x="3024009" y="107385"/>
                </a:lnTo>
                <a:cubicBezTo>
                  <a:pt x="3030979" y="93147"/>
                  <a:pt x="3040700" y="96793"/>
                  <a:pt x="3048953" y="103312"/>
                </a:cubicBezTo>
                <a:lnTo>
                  <a:pt x="3057658" y="111456"/>
                </a:lnTo>
                <a:lnTo>
                  <a:pt x="3140403" y="111456"/>
                </a:lnTo>
                <a:lnTo>
                  <a:pt x="3142684" y="109700"/>
                </a:lnTo>
                <a:lnTo>
                  <a:pt x="3143035" y="111456"/>
                </a:lnTo>
                <a:lnTo>
                  <a:pt x="3151509" y="111456"/>
                </a:lnTo>
                <a:lnTo>
                  <a:pt x="3161783" y="83726"/>
                </a:lnTo>
                <a:cubicBezTo>
                  <a:pt x="3166079" y="91125"/>
                  <a:pt x="3171053" y="95489"/>
                  <a:pt x="3173110" y="103843"/>
                </a:cubicBezTo>
                <a:lnTo>
                  <a:pt x="3175404" y="111456"/>
                </a:lnTo>
                <a:lnTo>
                  <a:pt x="3220828" y="111456"/>
                </a:lnTo>
                <a:lnTo>
                  <a:pt x="3232273" y="98797"/>
                </a:lnTo>
                <a:cubicBezTo>
                  <a:pt x="3237961" y="96448"/>
                  <a:pt x="3244324" y="96314"/>
                  <a:pt x="3249263" y="97775"/>
                </a:cubicBezTo>
                <a:lnTo>
                  <a:pt x="3282918" y="111456"/>
                </a:lnTo>
                <a:lnTo>
                  <a:pt x="3338172" y="111456"/>
                </a:lnTo>
                <a:lnTo>
                  <a:pt x="3339409" y="105123"/>
                </a:lnTo>
                <a:lnTo>
                  <a:pt x="3347363" y="111456"/>
                </a:lnTo>
                <a:lnTo>
                  <a:pt x="3381093" y="111456"/>
                </a:lnTo>
                <a:lnTo>
                  <a:pt x="3383687" y="110791"/>
                </a:lnTo>
                <a:lnTo>
                  <a:pt x="3384776" y="111456"/>
                </a:lnTo>
                <a:lnTo>
                  <a:pt x="3422971" y="111456"/>
                </a:lnTo>
                <a:lnTo>
                  <a:pt x="3427544" y="83190"/>
                </a:lnTo>
                <a:cubicBezTo>
                  <a:pt x="3434737" y="95539"/>
                  <a:pt x="3441849" y="103903"/>
                  <a:pt x="3448905" y="109186"/>
                </a:cubicBezTo>
                <a:lnTo>
                  <a:pt x="3455264" y="111456"/>
                </a:lnTo>
                <a:lnTo>
                  <a:pt x="3489565" y="111456"/>
                </a:lnTo>
                <a:lnTo>
                  <a:pt x="3490772" y="111134"/>
                </a:lnTo>
                <a:cubicBezTo>
                  <a:pt x="3497706" y="107707"/>
                  <a:pt x="3504636" y="103007"/>
                  <a:pt x="3511587" y="97937"/>
                </a:cubicBezTo>
                <a:cubicBezTo>
                  <a:pt x="3517396" y="93734"/>
                  <a:pt x="3526664" y="89689"/>
                  <a:pt x="3529920" y="96763"/>
                </a:cubicBezTo>
                <a:lnTo>
                  <a:pt x="3536943" y="111456"/>
                </a:lnTo>
                <a:lnTo>
                  <a:pt x="3559406" y="111456"/>
                </a:lnTo>
                <a:lnTo>
                  <a:pt x="3563080" y="104486"/>
                </a:lnTo>
                <a:cubicBezTo>
                  <a:pt x="3563328" y="103793"/>
                  <a:pt x="3564344" y="104657"/>
                  <a:pt x="3565926" y="106620"/>
                </a:cubicBezTo>
                <a:lnTo>
                  <a:pt x="3569388" y="111456"/>
                </a:lnTo>
                <a:lnTo>
                  <a:pt x="3593241" y="111456"/>
                </a:lnTo>
                <a:lnTo>
                  <a:pt x="3593460" y="109407"/>
                </a:lnTo>
                <a:cubicBezTo>
                  <a:pt x="3594697" y="97843"/>
                  <a:pt x="3596070" y="85028"/>
                  <a:pt x="3597709" y="69778"/>
                </a:cubicBezTo>
                <a:cubicBezTo>
                  <a:pt x="3603823" y="79440"/>
                  <a:pt x="3610435" y="91843"/>
                  <a:pt x="3617600" y="103866"/>
                </a:cubicBezTo>
                <a:lnTo>
                  <a:pt x="3623141" y="111456"/>
                </a:lnTo>
                <a:lnTo>
                  <a:pt x="3681919" y="111456"/>
                </a:lnTo>
                <a:lnTo>
                  <a:pt x="3680307" y="105492"/>
                </a:lnTo>
                <a:lnTo>
                  <a:pt x="3712698" y="105492"/>
                </a:lnTo>
                <a:lnTo>
                  <a:pt x="3712698" y="11145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31" name="Google Shape;31;p16"/>
          <p:cNvSpPr>
            <a:spLocks noGrp="1"/>
          </p:cNvSpPr>
          <p:nvPr>
            <p:ph type="pic" idx="3"/>
          </p:nvPr>
        </p:nvSpPr>
        <p:spPr>
          <a:xfrm>
            <a:off x="1491811" y="1624084"/>
            <a:ext cx="2750861" cy="176056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
        <p:nvSpPr>
          <p:cNvPr id="32" name="Google Shape;32;p16"/>
          <p:cNvSpPr/>
          <p:nvPr/>
        </p:nvSpPr>
        <p:spPr>
          <a:xfrm rot="-5400000">
            <a:off x="7206279" y="2265442"/>
            <a:ext cx="4503760" cy="3221043"/>
          </a:xfrm>
          <a:custGeom>
            <a:avLst/>
            <a:gdLst/>
            <a:ahLst/>
            <a:cxnLst/>
            <a:rect l="l" t="t" r="r" b="b"/>
            <a:pathLst>
              <a:path w="4708990" h="3221043" extrusionOk="0">
                <a:moveTo>
                  <a:pt x="21197" y="866432"/>
                </a:moveTo>
                <a:cubicBezTo>
                  <a:pt x="22847" y="894056"/>
                  <a:pt x="18976" y="925951"/>
                  <a:pt x="9267" y="956369"/>
                </a:cubicBezTo>
                <a:cubicBezTo>
                  <a:pt x="5969" y="901176"/>
                  <a:pt x="3256" y="856254"/>
                  <a:pt x="0" y="802122"/>
                </a:cubicBezTo>
                <a:cubicBezTo>
                  <a:pt x="12376" y="815455"/>
                  <a:pt x="19547" y="838808"/>
                  <a:pt x="21197" y="866432"/>
                </a:cubicBezTo>
                <a:close/>
                <a:moveTo>
                  <a:pt x="308233" y="2087432"/>
                </a:moveTo>
                <a:cubicBezTo>
                  <a:pt x="305882" y="2107281"/>
                  <a:pt x="303554" y="2127135"/>
                  <a:pt x="301204" y="2146990"/>
                </a:cubicBezTo>
                <a:cubicBezTo>
                  <a:pt x="291415" y="2102760"/>
                  <a:pt x="254322" y="2144967"/>
                  <a:pt x="261850" y="2060392"/>
                </a:cubicBezTo>
                <a:cubicBezTo>
                  <a:pt x="277537" y="2069545"/>
                  <a:pt x="292862" y="2078486"/>
                  <a:pt x="308233" y="2087432"/>
                </a:cubicBezTo>
                <a:close/>
                <a:moveTo>
                  <a:pt x="1127370" y="3103839"/>
                </a:moveTo>
                <a:cubicBezTo>
                  <a:pt x="1125720" y="3111506"/>
                  <a:pt x="1124069" y="3119117"/>
                  <a:pt x="1122419" y="3126778"/>
                </a:cubicBezTo>
                <a:cubicBezTo>
                  <a:pt x="1109896" y="3124756"/>
                  <a:pt x="1097352" y="3122682"/>
                  <a:pt x="1078430" y="3119486"/>
                </a:cubicBezTo>
                <a:cubicBezTo>
                  <a:pt x="1082116" y="3100168"/>
                  <a:pt x="1086568" y="3076961"/>
                  <a:pt x="1090999" y="3053754"/>
                </a:cubicBezTo>
                <a:cubicBezTo>
                  <a:pt x="1103116" y="3070412"/>
                  <a:pt x="1115231" y="3087126"/>
                  <a:pt x="1127370" y="3103839"/>
                </a:cubicBezTo>
                <a:close/>
                <a:moveTo>
                  <a:pt x="1909096" y="2909671"/>
                </a:moveTo>
                <a:cubicBezTo>
                  <a:pt x="1908080" y="2916963"/>
                  <a:pt x="1907062" y="2924256"/>
                  <a:pt x="1906044" y="2931543"/>
                </a:cubicBezTo>
                <a:cubicBezTo>
                  <a:pt x="1893274" y="2938304"/>
                  <a:pt x="1880502" y="2945116"/>
                  <a:pt x="1867753" y="2951878"/>
                </a:cubicBezTo>
                <a:cubicBezTo>
                  <a:pt x="1867255" y="2933247"/>
                  <a:pt x="1864158" y="2912012"/>
                  <a:pt x="1866916" y="2896628"/>
                </a:cubicBezTo>
                <a:cubicBezTo>
                  <a:pt x="1870148" y="2878959"/>
                  <a:pt x="1878535" y="2866447"/>
                  <a:pt x="1884660" y="2851650"/>
                </a:cubicBezTo>
                <a:cubicBezTo>
                  <a:pt x="1892800" y="2870974"/>
                  <a:pt x="1900959" y="2890347"/>
                  <a:pt x="1909096" y="2909671"/>
                </a:cubicBezTo>
                <a:close/>
                <a:moveTo>
                  <a:pt x="2070583" y="2891839"/>
                </a:moveTo>
                <a:cubicBezTo>
                  <a:pt x="2066218" y="2907436"/>
                  <a:pt x="2063055" y="2918718"/>
                  <a:pt x="2058738" y="2934102"/>
                </a:cubicBezTo>
                <a:cubicBezTo>
                  <a:pt x="2053040" y="2921752"/>
                  <a:pt x="2047750" y="2910308"/>
                  <a:pt x="2040111" y="2893756"/>
                </a:cubicBezTo>
                <a:cubicBezTo>
                  <a:pt x="2035749" y="2916215"/>
                  <a:pt x="2032040" y="2935270"/>
                  <a:pt x="2028336" y="2954275"/>
                </a:cubicBezTo>
                <a:cubicBezTo>
                  <a:pt x="2026254" y="2951827"/>
                  <a:pt x="2024175" y="2949430"/>
                  <a:pt x="2022073" y="2946982"/>
                </a:cubicBezTo>
                <a:cubicBezTo>
                  <a:pt x="2027384" y="2919092"/>
                  <a:pt x="2030415" y="2885559"/>
                  <a:pt x="2039117" y="2866023"/>
                </a:cubicBezTo>
                <a:cubicBezTo>
                  <a:pt x="2042598" y="2858199"/>
                  <a:pt x="2058579" y="2881245"/>
                  <a:pt x="2070583" y="2891839"/>
                </a:cubicBezTo>
                <a:close/>
                <a:moveTo>
                  <a:pt x="2706509" y="2936600"/>
                </a:moveTo>
                <a:cubicBezTo>
                  <a:pt x="2700338" y="2953738"/>
                  <a:pt x="2695322" y="2967524"/>
                  <a:pt x="2687025" y="2990469"/>
                </a:cubicBezTo>
                <a:cubicBezTo>
                  <a:pt x="2685217" y="2852343"/>
                  <a:pt x="2626536" y="2955443"/>
                  <a:pt x="2611957" y="2875819"/>
                </a:cubicBezTo>
                <a:cubicBezTo>
                  <a:pt x="2632661" y="2818865"/>
                  <a:pt x="2663766" y="2838557"/>
                  <a:pt x="2706509" y="2936600"/>
                </a:cubicBezTo>
                <a:close/>
                <a:moveTo>
                  <a:pt x="4708990" y="111456"/>
                </a:moveTo>
                <a:lnTo>
                  <a:pt x="4708990" y="2827360"/>
                </a:lnTo>
                <a:lnTo>
                  <a:pt x="3305599" y="2827360"/>
                </a:lnTo>
                <a:lnTo>
                  <a:pt x="3305367" y="2828452"/>
                </a:lnTo>
                <a:cubicBezTo>
                  <a:pt x="3301891" y="2844414"/>
                  <a:pt x="3297885" y="2861580"/>
                  <a:pt x="3293251" y="2877735"/>
                </a:cubicBezTo>
                <a:cubicBezTo>
                  <a:pt x="3290878" y="2885983"/>
                  <a:pt x="3279914" y="2885933"/>
                  <a:pt x="3274218" y="2881088"/>
                </a:cubicBezTo>
                <a:cubicBezTo>
                  <a:pt x="3271575" y="2878797"/>
                  <a:pt x="3270103" y="2854634"/>
                  <a:pt x="3271551" y="2842709"/>
                </a:cubicBezTo>
                <a:lnTo>
                  <a:pt x="3273886" y="2827360"/>
                </a:lnTo>
                <a:lnTo>
                  <a:pt x="3253676" y="2827360"/>
                </a:lnTo>
                <a:lnTo>
                  <a:pt x="3254148" y="2834960"/>
                </a:lnTo>
                <a:cubicBezTo>
                  <a:pt x="3254954" y="2847968"/>
                  <a:pt x="3255830" y="2862139"/>
                  <a:pt x="3256724" y="2876562"/>
                </a:cubicBezTo>
                <a:lnTo>
                  <a:pt x="3230375" y="2827360"/>
                </a:lnTo>
                <a:lnTo>
                  <a:pt x="3214088" y="2827360"/>
                </a:lnTo>
                <a:lnTo>
                  <a:pt x="3209742" y="2854434"/>
                </a:lnTo>
                <a:cubicBezTo>
                  <a:pt x="3207083" y="2871000"/>
                  <a:pt x="3204337" y="2888112"/>
                  <a:pt x="3201116" y="2908179"/>
                </a:cubicBezTo>
                <a:cubicBezTo>
                  <a:pt x="3192753" y="2880289"/>
                  <a:pt x="3188388" y="2865810"/>
                  <a:pt x="3184072" y="2851387"/>
                </a:cubicBezTo>
                <a:cubicBezTo>
                  <a:pt x="3184072" y="2857562"/>
                  <a:pt x="3184117" y="2863737"/>
                  <a:pt x="3184117" y="2869856"/>
                </a:cubicBezTo>
                <a:cubicBezTo>
                  <a:pt x="3171752" y="2877199"/>
                  <a:pt x="3159163" y="2890616"/>
                  <a:pt x="3147069" y="2888537"/>
                </a:cubicBezTo>
                <a:cubicBezTo>
                  <a:pt x="3144899" y="2888165"/>
                  <a:pt x="3143022" y="2878466"/>
                  <a:pt x="3141163" y="2865885"/>
                </a:cubicBezTo>
                <a:lnTo>
                  <a:pt x="3135566" y="2827360"/>
                </a:lnTo>
                <a:lnTo>
                  <a:pt x="3132423" y="2827360"/>
                </a:lnTo>
                <a:lnTo>
                  <a:pt x="3115550" y="2835490"/>
                </a:lnTo>
                <a:cubicBezTo>
                  <a:pt x="3098058" y="2849353"/>
                  <a:pt x="3086567" y="2878214"/>
                  <a:pt x="3072497" y="2940489"/>
                </a:cubicBezTo>
                <a:cubicBezTo>
                  <a:pt x="3056358" y="2934314"/>
                  <a:pt x="3039268" y="2927765"/>
                  <a:pt x="3022179" y="2921222"/>
                </a:cubicBezTo>
                <a:cubicBezTo>
                  <a:pt x="3022519" y="2915578"/>
                  <a:pt x="3022834" y="2909934"/>
                  <a:pt x="3023174" y="2904346"/>
                </a:cubicBezTo>
                <a:cubicBezTo>
                  <a:pt x="3032780" y="2906899"/>
                  <a:pt x="3042365" y="2909509"/>
                  <a:pt x="3054934" y="2912862"/>
                </a:cubicBezTo>
                <a:cubicBezTo>
                  <a:pt x="3052741" y="2899238"/>
                  <a:pt x="3050187" y="2890772"/>
                  <a:pt x="3050254" y="2882418"/>
                </a:cubicBezTo>
                <a:lnTo>
                  <a:pt x="3052174" y="2827360"/>
                </a:lnTo>
                <a:lnTo>
                  <a:pt x="3042502" y="2827360"/>
                </a:lnTo>
                <a:lnTo>
                  <a:pt x="3004210" y="2871773"/>
                </a:lnTo>
                <a:cubicBezTo>
                  <a:pt x="2981876" y="2839306"/>
                  <a:pt x="2948037" y="2852080"/>
                  <a:pt x="2922946" y="2907061"/>
                </a:cubicBezTo>
                <a:cubicBezTo>
                  <a:pt x="2925841" y="2888699"/>
                  <a:pt x="2928755" y="2870337"/>
                  <a:pt x="2932170" y="2848728"/>
                </a:cubicBezTo>
                <a:cubicBezTo>
                  <a:pt x="2926541" y="2838557"/>
                  <a:pt x="2918833" y="2824509"/>
                  <a:pt x="2905925" y="2800983"/>
                </a:cubicBezTo>
                <a:cubicBezTo>
                  <a:pt x="2901155" y="2836322"/>
                  <a:pt x="2897337" y="2864587"/>
                  <a:pt x="2892906" y="2897372"/>
                </a:cubicBezTo>
                <a:cubicBezTo>
                  <a:pt x="2871137" y="2877573"/>
                  <a:pt x="2849572" y="2837440"/>
                  <a:pt x="2821182" y="2878266"/>
                </a:cubicBezTo>
                <a:cubicBezTo>
                  <a:pt x="2820729" y="2871398"/>
                  <a:pt x="2820299" y="2864480"/>
                  <a:pt x="2819825" y="2857613"/>
                </a:cubicBezTo>
                <a:cubicBezTo>
                  <a:pt x="2814874" y="2892639"/>
                  <a:pt x="2809924" y="2927659"/>
                  <a:pt x="2804772" y="2964065"/>
                </a:cubicBezTo>
                <a:cubicBezTo>
                  <a:pt x="2767542" y="2923881"/>
                  <a:pt x="2805697" y="2879328"/>
                  <a:pt x="2796974" y="2825995"/>
                </a:cubicBezTo>
                <a:cubicBezTo>
                  <a:pt x="2784427" y="2859373"/>
                  <a:pt x="2773555" y="2888325"/>
                  <a:pt x="2760602" y="2922764"/>
                </a:cubicBezTo>
                <a:cubicBezTo>
                  <a:pt x="2759269" y="2905145"/>
                  <a:pt x="2757233" y="2885184"/>
                  <a:pt x="2756397" y="2864905"/>
                </a:cubicBezTo>
                <a:cubicBezTo>
                  <a:pt x="2755652" y="2846811"/>
                  <a:pt x="2756241" y="2828449"/>
                  <a:pt x="2756241" y="2810187"/>
                </a:cubicBezTo>
                <a:cubicBezTo>
                  <a:pt x="2753708" y="2809868"/>
                  <a:pt x="2751176" y="2809443"/>
                  <a:pt x="2748644" y="2809069"/>
                </a:cubicBezTo>
                <a:cubicBezTo>
                  <a:pt x="2746157" y="2833824"/>
                  <a:pt x="2742315" y="2858306"/>
                  <a:pt x="2741591" y="2883267"/>
                </a:cubicBezTo>
                <a:cubicBezTo>
                  <a:pt x="2740777" y="2911638"/>
                  <a:pt x="2739038" y="2941339"/>
                  <a:pt x="2724616" y="2927821"/>
                </a:cubicBezTo>
                <a:cubicBezTo>
                  <a:pt x="2716796" y="2920422"/>
                  <a:pt x="2712387" y="2888537"/>
                  <a:pt x="2708070" y="2865972"/>
                </a:cubicBezTo>
                <a:cubicBezTo>
                  <a:pt x="2705424" y="2852293"/>
                  <a:pt x="2707956" y="2826582"/>
                  <a:pt x="2704430" y="2821843"/>
                </a:cubicBezTo>
                <a:cubicBezTo>
                  <a:pt x="2699074" y="2814713"/>
                  <a:pt x="2690008" y="2825358"/>
                  <a:pt x="2683363" y="2821156"/>
                </a:cubicBezTo>
                <a:cubicBezTo>
                  <a:pt x="2671699" y="2813702"/>
                  <a:pt x="2660690" y="2800715"/>
                  <a:pt x="2649479" y="2797999"/>
                </a:cubicBezTo>
                <a:cubicBezTo>
                  <a:pt x="2638223" y="2795233"/>
                  <a:pt x="2626106" y="2797731"/>
                  <a:pt x="2615890" y="2788578"/>
                </a:cubicBezTo>
                <a:cubicBezTo>
                  <a:pt x="2598190" y="2772719"/>
                  <a:pt x="2585983" y="2778519"/>
                  <a:pt x="2576647" y="2818865"/>
                </a:cubicBezTo>
                <a:cubicBezTo>
                  <a:pt x="2571832" y="2839675"/>
                  <a:pt x="2565028" y="2857931"/>
                  <a:pt x="2557163" y="2883698"/>
                </a:cubicBezTo>
                <a:cubicBezTo>
                  <a:pt x="2593601" y="2863625"/>
                  <a:pt x="2599275" y="2871611"/>
                  <a:pt x="2602892" y="2931867"/>
                </a:cubicBezTo>
                <a:cubicBezTo>
                  <a:pt x="2591928" y="2931867"/>
                  <a:pt x="2578930" y="2939847"/>
                  <a:pt x="2569596" y="2929525"/>
                </a:cubicBezTo>
                <a:cubicBezTo>
                  <a:pt x="2560690" y="2919674"/>
                  <a:pt x="2555604" y="2890616"/>
                  <a:pt x="2547353" y="2865386"/>
                </a:cubicBezTo>
                <a:cubicBezTo>
                  <a:pt x="2545364" y="2869538"/>
                  <a:pt x="2540594" y="2879546"/>
                  <a:pt x="2535802" y="2889548"/>
                </a:cubicBezTo>
                <a:cubicBezTo>
                  <a:pt x="2533315" y="2885346"/>
                  <a:pt x="2530783" y="2881088"/>
                  <a:pt x="2528296" y="2876936"/>
                </a:cubicBezTo>
                <a:cubicBezTo>
                  <a:pt x="2533201" y="2862295"/>
                  <a:pt x="2542042" y="2847716"/>
                  <a:pt x="2542108" y="2832969"/>
                </a:cubicBezTo>
                <a:cubicBezTo>
                  <a:pt x="2542198" y="2812746"/>
                  <a:pt x="2535667" y="2792249"/>
                  <a:pt x="2531960" y="2771864"/>
                </a:cubicBezTo>
                <a:cubicBezTo>
                  <a:pt x="2527620" y="2773462"/>
                  <a:pt x="2523256" y="2775166"/>
                  <a:pt x="2518915" y="2776815"/>
                </a:cubicBezTo>
                <a:cubicBezTo>
                  <a:pt x="2517650" y="2816311"/>
                  <a:pt x="2516430" y="2855802"/>
                  <a:pt x="2515163" y="2895298"/>
                </a:cubicBezTo>
                <a:cubicBezTo>
                  <a:pt x="2518080" y="2899931"/>
                  <a:pt x="2521041" y="2904558"/>
                  <a:pt x="2523958" y="2909190"/>
                </a:cubicBezTo>
                <a:cubicBezTo>
                  <a:pt x="2515073" y="2914672"/>
                  <a:pt x="2502009" y="2931599"/>
                  <a:pt x="2498008" y="2923563"/>
                </a:cubicBezTo>
                <a:cubicBezTo>
                  <a:pt x="2479720" y="2886732"/>
                  <a:pt x="2465863" y="2901579"/>
                  <a:pt x="2450675" y="2931867"/>
                </a:cubicBezTo>
                <a:cubicBezTo>
                  <a:pt x="2446491" y="2940221"/>
                  <a:pt x="2439915" y="2941869"/>
                  <a:pt x="2434466" y="2946608"/>
                </a:cubicBezTo>
                <a:cubicBezTo>
                  <a:pt x="2433246" y="2931386"/>
                  <a:pt x="2430330" y="2915522"/>
                  <a:pt x="2431348" y="2901155"/>
                </a:cubicBezTo>
                <a:cubicBezTo>
                  <a:pt x="2432252" y="2888168"/>
                  <a:pt x="2437043" y="2867353"/>
                  <a:pt x="2440772" y="2866503"/>
                </a:cubicBezTo>
                <a:cubicBezTo>
                  <a:pt x="2454154" y="2863625"/>
                  <a:pt x="2467762" y="2867777"/>
                  <a:pt x="2485100" y="2869644"/>
                </a:cubicBezTo>
                <a:cubicBezTo>
                  <a:pt x="2475968" y="2846593"/>
                  <a:pt x="2467085" y="2824135"/>
                  <a:pt x="2456665" y="2797843"/>
                </a:cubicBezTo>
                <a:cubicBezTo>
                  <a:pt x="2437767" y="2839993"/>
                  <a:pt x="2418711" y="2856014"/>
                  <a:pt x="2398615" y="2801671"/>
                </a:cubicBezTo>
                <a:cubicBezTo>
                  <a:pt x="2400426" y="2809818"/>
                  <a:pt x="2402550" y="2817641"/>
                  <a:pt x="2403973" y="2826157"/>
                </a:cubicBezTo>
                <a:cubicBezTo>
                  <a:pt x="2406866" y="2843458"/>
                  <a:pt x="2409375" y="2861072"/>
                  <a:pt x="2412042" y="2878585"/>
                </a:cubicBezTo>
                <a:cubicBezTo>
                  <a:pt x="2403544" y="2879702"/>
                  <a:pt x="2395067" y="2881194"/>
                  <a:pt x="2386569" y="2881831"/>
                </a:cubicBezTo>
                <a:cubicBezTo>
                  <a:pt x="2373072" y="2882792"/>
                  <a:pt x="2359443" y="2886196"/>
                  <a:pt x="2346106" y="2882949"/>
                </a:cubicBezTo>
                <a:cubicBezTo>
                  <a:pt x="2334556" y="2880183"/>
                  <a:pt x="2323343" y="2869694"/>
                  <a:pt x="2316924" y="2865704"/>
                </a:cubicBezTo>
                <a:cubicBezTo>
                  <a:pt x="2310369" y="2883480"/>
                  <a:pt x="2305034" y="2911800"/>
                  <a:pt x="2297281" y="2916108"/>
                </a:cubicBezTo>
                <a:cubicBezTo>
                  <a:pt x="2281051" y="2925156"/>
                  <a:pt x="2263917" y="2863094"/>
                  <a:pt x="2261859" y="2796351"/>
                </a:cubicBezTo>
                <a:cubicBezTo>
                  <a:pt x="2254445" y="2791880"/>
                  <a:pt x="2247145" y="2786449"/>
                  <a:pt x="2239663" y="2783096"/>
                </a:cubicBezTo>
                <a:cubicBezTo>
                  <a:pt x="2233424" y="2780330"/>
                  <a:pt x="2226981" y="2779905"/>
                  <a:pt x="2217104" y="2777564"/>
                </a:cubicBezTo>
                <a:cubicBezTo>
                  <a:pt x="2221964" y="2807052"/>
                  <a:pt x="2225082" y="2826208"/>
                  <a:pt x="2228248" y="2845319"/>
                </a:cubicBezTo>
                <a:cubicBezTo>
                  <a:pt x="2225422" y="2850695"/>
                  <a:pt x="2222640" y="2856014"/>
                  <a:pt x="2219816" y="2861340"/>
                </a:cubicBezTo>
                <a:cubicBezTo>
                  <a:pt x="2208356" y="2833768"/>
                  <a:pt x="2196872" y="2806303"/>
                  <a:pt x="2185389" y="2778732"/>
                </a:cubicBezTo>
                <a:cubicBezTo>
                  <a:pt x="2184079" y="2779955"/>
                  <a:pt x="2182790" y="2781285"/>
                  <a:pt x="2181478" y="2782515"/>
                </a:cubicBezTo>
                <a:cubicBezTo>
                  <a:pt x="2186542" y="2816149"/>
                  <a:pt x="2191606" y="2849789"/>
                  <a:pt x="2196668" y="2883480"/>
                </a:cubicBezTo>
                <a:cubicBezTo>
                  <a:pt x="2183424" y="2833930"/>
                  <a:pt x="2165022" y="2962629"/>
                  <a:pt x="2152862" y="2876405"/>
                </a:cubicBezTo>
                <a:cubicBezTo>
                  <a:pt x="2141537" y="2901579"/>
                  <a:pt x="2130166" y="2926754"/>
                  <a:pt x="2115677" y="2958902"/>
                </a:cubicBezTo>
                <a:cubicBezTo>
                  <a:pt x="2104421" y="2902753"/>
                  <a:pt x="2094317" y="2852293"/>
                  <a:pt x="2088597" y="2823760"/>
                </a:cubicBezTo>
                <a:cubicBezTo>
                  <a:pt x="2060817" y="2811092"/>
                  <a:pt x="2040790" y="2801995"/>
                  <a:pt x="2018525" y="2791880"/>
                </a:cubicBezTo>
                <a:cubicBezTo>
                  <a:pt x="2013211" y="2867677"/>
                  <a:pt x="1984843" y="2865760"/>
                  <a:pt x="1954034" y="2852187"/>
                </a:cubicBezTo>
                <a:cubicBezTo>
                  <a:pt x="1953265" y="2857244"/>
                  <a:pt x="1952542" y="2862295"/>
                  <a:pt x="1951796" y="2867408"/>
                </a:cubicBezTo>
                <a:cubicBezTo>
                  <a:pt x="1964025" y="2885396"/>
                  <a:pt x="1976231" y="2903440"/>
                  <a:pt x="1988618" y="2921752"/>
                </a:cubicBezTo>
                <a:cubicBezTo>
                  <a:pt x="1977158" y="2972051"/>
                  <a:pt x="1972274" y="2972531"/>
                  <a:pt x="1953605" y="2929844"/>
                </a:cubicBezTo>
                <a:cubicBezTo>
                  <a:pt x="1947525" y="2915952"/>
                  <a:pt x="1936471" y="2914141"/>
                  <a:pt x="1927678" y="2906793"/>
                </a:cubicBezTo>
                <a:cubicBezTo>
                  <a:pt x="1926546" y="2911744"/>
                  <a:pt x="1925371" y="2916695"/>
                  <a:pt x="1924218" y="2921697"/>
                </a:cubicBezTo>
                <a:cubicBezTo>
                  <a:pt x="1922592" y="2912756"/>
                  <a:pt x="1919495" y="2903871"/>
                  <a:pt x="1919495" y="2894980"/>
                </a:cubicBezTo>
                <a:cubicBezTo>
                  <a:pt x="1919495" y="2826157"/>
                  <a:pt x="1905615" y="2804174"/>
                  <a:pt x="1877858" y="2825627"/>
                </a:cubicBezTo>
                <a:cubicBezTo>
                  <a:pt x="1868363" y="2832969"/>
                  <a:pt x="1857243" y="2827487"/>
                  <a:pt x="1847048" y="2830840"/>
                </a:cubicBezTo>
                <a:cubicBezTo>
                  <a:pt x="1838730" y="2833606"/>
                  <a:pt x="1827177" y="2835311"/>
                  <a:pt x="1823470" y="2847928"/>
                </a:cubicBezTo>
                <a:cubicBezTo>
                  <a:pt x="1819358" y="2861871"/>
                  <a:pt x="1822521" y="2887738"/>
                  <a:pt x="1822521" y="2925692"/>
                </a:cubicBezTo>
                <a:cubicBezTo>
                  <a:pt x="1832037" y="2900993"/>
                  <a:pt x="1835699" y="2889817"/>
                  <a:pt x="1840085" y="2880607"/>
                </a:cubicBezTo>
                <a:cubicBezTo>
                  <a:pt x="1843409" y="2873689"/>
                  <a:pt x="1847657" y="2869219"/>
                  <a:pt x="1851500" y="2863681"/>
                </a:cubicBezTo>
                <a:cubicBezTo>
                  <a:pt x="1852923" y="2868526"/>
                  <a:pt x="1854326" y="2873315"/>
                  <a:pt x="1855750" y="2878104"/>
                </a:cubicBezTo>
                <a:cubicBezTo>
                  <a:pt x="1840040" y="2907117"/>
                  <a:pt x="1824329" y="2936125"/>
                  <a:pt x="1805297" y="2971251"/>
                </a:cubicBezTo>
                <a:cubicBezTo>
                  <a:pt x="1795849" y="2930693"/>
                  <a:pt x="1786219" y="2889498"/>
                  <a:pt x="1775618" y="2844039"/>
                </a:cubicBezTo>
                <a:cubicBezTo>
                  <a:pt x="1760088" y="2880183"/>
                  <a:pt x="1743858" y="2918025"/>
                  <a:pt x="1728397" y="2954063"/>
                </a:cubicBezTo>
                <a:cubicBezTo>
                  <a:pt x="1725525" y="2912225"/>
                  <a:pt x="1723425" y="2881245"/>
                  <a:pt x="1721911" y="2858998"/>
                </a:cubicBezTo>
                <a:cubicBezTo>
                  <a:pt x="1701836" y="2875869"/>
                  <a:pt x="1686399" y="2888749"/>
                  <a:pt x="1665852" y="2905944"/>
                </a:cubicBezTo>
                <a:cubicBezTo>
                  <a:pt x="1677153" y="2922920"/>
                  <a:pt x="1685426" y="2935270"/>
                  <a:pt x="1699102" y="2955817"/>
                </a:cubicBezTo>
                <a:cubicBezTo>
                  <a:pt x="1671094" y="2981098"/>
                  <a:pt x="1650706" y="2999516"/>
                  <a:pt x="1637528" y="3011441"/>
                </a:cubicBezTo>
                <a:cubicBezTo>
                  <a:pt x="1622337" y="2988658"/>
                  <a:pt x="1611419" y="2967312"/>
                  <a:pt x="1598829" y="2957410"/>
                </a:cubicBezTo>
                <a:cubicBezTo>
                  <a:pt x="1596228" y="2955393"/>
                  <a:pt x="1587571" y="2995789"/>
                  <a:pt x="1577988" y="3029960"/>
                </a:cubicBezTo>
                <a:cubicBezTo>
                  <a:pt x="1572088" y="3019314"/>
                  <a:pt x="1561734" y="3004255"/>
                  <a:pt x="1553710" y="2984026"/>
                </a:cubicBezTo>
                <a:cubicBezTo>
                  <a:pt x="1550794" y="2976733"/>
                  <a:pt x="1552377" y="2945703"/>
                  <a:pt x="1553780" y="2944960"/>
                </a:cubicBezTo>
                <a:cubicBezTo>
                  <a:pt x="1561329" y="2940964"/>
                  <a:pt x="1569466" y="2943043"/>
                  <a:pt x="1580610" y="2943043"/>
                </a:cubicBezTo>
                <a:cubicBezTo>
                  <a:pt x="1582915" y="2931224"/>
                  <a:pt x="1587096" y="2909934"/>
                  <a:pt x="1591821" y="2885665"/>
                </a:cubicBezTo>
                <a:cubicBezTo>
                  <a:pt x="1570145" y="2893544"/>
                  <a:pt x="1550998" y="2810349"/>
                  <a:pt x="1530337" y="2886888"/>
                </a:cubicBezTo>
                <a:lnTo>
                  <a:pt x="1530337" y="3048110"/>
                </a:lnTo>
                <a:cubicBezTo>
                  <a:pt x="1512683" y="3039113"/>
                  <a:pt x="1515215" y="3036403"/>
                  <a:pt x="1503891" y="2977370"/>
                </a:cubicBezTo>
                <a:cubicBezTo>
                  <a:pt x="1497721" y="2945066"/>
                  <a:pt x="1481263" y="2923719"/>
                  <a:pt x="1468063" y="2894393"/>
                </a:cubicBezTo>
                <a:cubicBezTo>
                  <a:pt x="1461938" y="2909190"/>
                  <a:pt x="1455315" y="2925105"/>
                  <a:pt x="1448691" y="2941076"/>
                </a:cubicBezTo>
                <a:cubicBezTo>
                  <a:pt x="1450160" y="2945116"/>
                  <a:pt x="1451629" y="2949056"/>
                  <a:pt x="1453098" y="2953046"/>
                </a:cubicBezTo>
                <a:cubicBezTo>
                  <a:pt x="1457123" y="2948312"/>
                  <a:pt x="1461146" y="2943574"/>
                  <a:pt x="1466165" y="2937717"/>
                </a:cubicBezTo>
                <a:cubicBezTo>
                  <a:pt x="1467520" y="2957784"/>
                  <a:pt x="1468695" y="2975565"/>
                  <a:pt x="1469916" y="2993609"/>
                </a:cubicBezTo>
                <a:cubicBezTo>
                  <a:pt x="1468583" y="2995845"/>
                  <a:pt x="1467225" y="3000153"/>
                  <a:pt x="1466029" y="2999834"/>
                </a:cubicBezTo>
                <a:cubicBezTo>
                  <a:pt x="1446567" y="2994621"/>
                  <a:pt x="1427012" y="2983551"/>
                  <a:pt x="1407709" y="2985412"/>
                </a:cubicBezTo>
                <a:cubicBezTo>
                  <a:pt x="1398826" y="2986261"/>
                  <a:pt x="1390416" y="3012240"/>
                  <a:pt x="1382052" y="3026450"/>
                </a:cubicBezTo>
                <a:cubicBezTo>
                  <a:pt x="1372899" y="2982215"/>
                  <a:pt x="1375114" y="2976946"/>
                  <a:pt x="1417045" y="2956560"/>
                </a:cubicBezTo>
                <a:cubicBezTo>
                  <a:pt x="1388066" y="2886089"/>
                  <a:pt x="1386438" y="2886514"/>
                  <a:pt x="1363359" y="2969229"/>
                </a:cubicBezTo>
                <a:cubicBezTo>
                  <a:pt x="1336415" y="2935113"/>
                  <a:pt x="1306712" y="2955124"/>
                  <a:pt x="1292947" y="3014470"/>
                </a:cubicBezTo>
                <a:cubicBezTo>
                  <a:pt x="1279859" y="2995202"/>
                  <a:pt x="1266568" y="2975722"/>
                  <a:pt x="1253299" y="2956192"/>
                </a:cubicBezTo>
                <a:cubicBezTo>
                  <a:pt x="1251830" y="2960500"/>
                  <a:pt x="1250338" y="2964758"/>
                  <a:pt x="1248869" y="2969016"/>
                </a:cubicBezTo>
                <a:cubicBezTo>
                  <a:pt x="1253570" y="2981846"/>
                  <a:pt x="1260689" y="2993185"/>
                  <a:pt x="1262296" y="3007820"/>
                </a:cubicBezTo>
                <a:cubicBezTo>
                  <a:pt x="1263765" y="3021075"/>
                  <a:pt x="1259265" y="3037995"/>
                  <a:pt x="1257027" y="3056201"/>
                </a:cubicBezTo>
                <a:cubicBezTo>
                  <a:pt x="1246087" y="3042097"/>
                  <a:pt x="1236616" y="3029853"/>
                  <a:pt x="1225721" y="3015749"/>
                </a:cubicBezTo>
                <a:cubicBezTo>
                  <a:pt x="1228388" y="3011491"/>
                  <a:pt x="1231371" y="3006808"/>
                  <a:pt x="1237520" y="2997012"/>
                </a:cubicBezTo>
                <a:cubicBezTo>
                  <a:pt x="1227845" y="2992542"/>
                  <a:pt x="1221110" y="2989401"/>
                  <a:pt x="1212317" y="2985305"/>
                </a:cubicBezTo>
                <a:cubicBezTo>
                  <a:pt x="1221382" y="3078503"/>
                  <a:pt x="1192109" y="3079783"/>
                  <a:pt x="1168781" y="3085634"/>
                </a:cubicBezTo>
                <a:cubicBezTo>
                  <a:pt x="1165820" y="3086433"/>
                  <a:pt x="1132116" y="3079939"/>
                  <a:pt x="1152302" y="3002070"/>
                </a:cubicBezTo>
                <a:cubicBezTo>
                  <a:pt x="1112068" y="3035442"/>
                  <a:pt x="1069638" y="3003718"/>
                  <a:pt x="1056889" y="3121721"/>
                </a:cubicBezTo>
                <a:cubicBezTo>
                  <a:pt x="1053996" y="3119167"/>
                  <a:pt x="1051080" y="3116558"/>
                  <a:pt x="1048165" y="3114004"/>
                </a:cubicBezTo>
                <a:cubicBezTo>
                  <a:pt x="1048797" y="3091434"/>
                  <a:pt x="1049407" y="3068869"/>
                  <a:pt x="1050289" y="3036559"/>
                </a:cubicBezTo>
                <a:cubicBezTo>
                  <a:pt x="1040998" y="3055352"/>
                  <a:pt x="1033177" y="3071105"/>
                  <a:pt x="1021356" y="3094949"/>
                </a:cubicBezTo>
                <a:cubicBezTo>
                  <a:pt x="1014258" y="3071267"/>
                  <a:pt x="1007319" y="3048003"/>
                  <a:pt x="999406" y="3021550"/>
                </a:cubicBezTo>
                <a:cubicBezTo>
                  <a:pt x="991653" y="3068232"/>
                  <a:pt x="983198" y="3119061"/>
                  <a:pt x="974745" y="3169946"/>
                </a:cubicBezTo>
                <a:cubicBezTo>
                  <a:pt x="970743" y="3168510"/>
                  <a:pt x="966766" y="3166968"/>
                  <a:pt x="962741" y="3165526"/>
                </a:cubicBezTo>
                <a:lnTo>
                  <a:pt x="965409" y="3052798"/>
                </a:lnTo>
                <a:cubicBezTo>
                  <a:pt x="962494" y="3052424"/>
                  <a:pt x="959601" y="3052049"/>
                  <a:pt x="956685" y="3051731"/>
                </a:cubicBezTo>
                <a:cubicBezTo>
                  <a:pt x="956141" y="3067646"/>
                  <a:pt x="955600" y="3083504"/>
                  <a:pt x="955237" y="3093194"/>
                </a:cubicBezTo>
                <a:cubicBezTo>
                  <a:pt x="939031" y="3073714"/>
                  <a:pt x="922122" y="3053435"/>
                  <a:pt x="905237" y="3033100"/>
                </a:cubicBezTo>
                <a:cubicBezTo>
                  <a:pt x="903158" y="3040393"/>
                  <a:pt x="901032" y="3047685"/>
                  <a:pt x="898908" y="3054977"/>
                </a:cubicBezTo>
                <a:cubicBezTo>
                  <a:pt x="912855" y="3081962"/>
                  <a:pt x="926802" y="3108897"/>
                  <a:pt x="943416" y="3141045"/>
                </a:cubicBezTo>
                <a:cubicBezTo>
                  <a:pt x="942308" y="3148499"/>
                  <a:pt x="939460" y="3167499"/>
                  <a:pt x="935324" y="3194858"/>
                </a:cubicBezTo>
                <a:cubicBezTo>
                  <a:pt x="919998" y="3174841"/>
                  <a:pt x="905961" y="3156479"/>
                  <a:pt x="890680" y="3136574"/>
                </a:cubicBezTo>
                <a:cubicBezTo>
                  <a:pt x="889866" y="3153501"/>
                  <a:pt x="889007" y="3171757"/>
                  <a:pt x="887695" y="3198904"/>
                </a:cubicBezTo>
                <a:cubicBezTo>
                  <a:pt x="871939" y="3128002"/>
                  <a:pt x="851302" y="3182190"/>
                  <a:pt x="834396" y="3191237"/>
                </a:cubicBezTo>
                <a:cubicBezTo>
                  <a:pt x="827433" y="3144236"/>
                  <a:pt x="846670" y="3092820"/>
                  <a:pt x="821555" y="3068232"/>
                </a:cubicBezTo>
                <a:cubicBezTo>
                  <a:pt x="834576" y="3115759"/>
                  <a:pt x="824336" y="3157172"/>
                  <a:pt x="809824" y="3173511"/>
                </a:cubicBezTo>
                <a:cubicBezTo>
                  <a:pt x="794270" y="3190968"/>
                  <a:pt x="773861" y="3184319"/>
                  <a:pt x="756048" y="3177719"/>
                </a:cubicBezTo>
                <a:cubicBezTo>
                  <a:pt x="745198" y="3187509"/>
                  <a:pt x="734370" y="3197249"/>
                  <a:pt x="723543" y="3207045"/>
                </a:cubicBezTo>
                <a:lnTo>
                  <a:pt x="723543" y="3155892"/>
                </a:lnTo>
                <a:cubicBezTo>
                  <a:pt x="717214" y="3163028"/>
                  <a:pt x="709867" y="3171276"/>
                  <a:pt x="700125" y="3182240"/>
                </a:cubicBezTo>
                <a:cubicBezTo>
                  <a:pt x="699536" y="3118368"/>
                  <a:pt x="687151" y="3122520"/>
                  <a:pt x="669338" y="3146739"/>
                </a:cubicBezTo>
                <a:cubicBezTo>
                  <a:pt x="663777" y="3154244"/>
                  <a:pt x="654826" y="3147857"/>
                  <a:pt x="648903" y="3147857"/>
                </a:cubicBezTo>
                <a:cubicBezTo>
                  <a:pt x="650462" y="3166968"/>
                  <a:pt x="652182" y="3188253"/>
                  <a:pt x="653877" y="3209443"/>
                </a:cubicBezTo>
                <a:cubicBezTo>
                  <a:pt x="644700" y="3208800"/>
                  <a:pt x="635432" y="3206090"/>
                  <a:pt x="626367" y="3207951"/>
                </a:cubicBezTo>
                <a:cubicBezTo>
                  <a:pt x="616535" y="3209974"/>
                  <a:pt x="606836" y="3216305"/>
                  <a:pt x="596439" y="3221043"/>
                </a:cubicBezTo>
                <a:cubicBezTo>
                  <a:pt x="588888" y="3170745"/>
                  <a:pt x="594087" y="3146471"/>
                  <a:pt x="616535" y="3143068"/>
                </a:cubicBezTo>
                <a:cubicBezTo>
                  <a:pt x="625733" y="3141631"/>
                  <a:pt x="634571" y="3127633"/>
                  <a:pt x="643568" y="3119380"/>
                </a:cubicBezTo>
                <a:cubicBezTo>
                  <a:pt x="642936" y="3111182"/>
                  <a:pt x="642279" y="3102934"/>
                  <a:pt x="641648" y="3094686"/>
                </a:cubicBezTo>
                <a:cubicBezTo>
                  <a:pt x="628830" y="3094686"/>
                  <a:pt x="614297" y="3103784"/>
                  <a:pt x="603627" y="3092552"/>
                </a:cubicBezTo>
                <a:cubicBezTo>
                  <a:pt x="588256" y="3076268"/>
                  <a:pt x="575643" y="3045237"/>
                  <a:pt x="559707" y="3016654"/>
                </a:cubicBezTo>
                <a:cubicBezTo>
                  <a:pt x="557740" y="3022086"/>
                  <a:pt x="550912" y="3041192"/>
                  <a:pt x="541759" y="3066796"/>
                </a:cubicBezTo>
                <a:cubicBezTo>
                  <a:pt x="531858" y="3004255"/>
                  <a:pt x="522544" y="2945809"/>
                  <a:pt x="513526" y="2888911"/>
                </a:cubicBezTo>
                <a:cubicBezTo>
                  <a:pt x="504643" y="2905463"/>
                  <a:pt x="498630" y="2917757"/>
                  <a:pt x="491916" y="2927447"/>
                </a:cubicBezTo>
                <a:cubicBezTo>
                  <a:pt x="491240" y="2928408"/>
                  <a:pt x="483484" y="2911744"/>
                  <a:pt x="484004" y="2905787"/>
                </a:cubicBezTo>
                <a:cubicBezTo>
                  <a:pt x="486197" y="2881462"/>
                  <a:pt x="490312" y="2858093"/>
                  <a:pt x="494493" y="2828873"/>
                </a:cubicBezTo>
                <a:cubicBezTo>
                  <a:pt x="511153" y="2850482"/>
                  <a:pt x="523358" y="2866235"/>
                  <a:pt x="539612" y="2887313"/>
                </a:cubicBezTo>
                <a:cubicBezTo>
                  <a:pt x="530254" y="2817004"/>
                  <a:pt x="521754" y="2753239"/>
                  <a:pt x="513187" y="2689049"/>
                </a:cubicBezTo>
                <a:cubicBezTo>
                  <a:pt x="488549" y="2674039"/>
                  <a:pt x="488549" y="2674039"/>
                  <a:pt x="492232" y="2609843"/>
                </a:cubicBezTo>
                <a:cubicBezTo>
                  <a:pt x="505028" y="2635236"/>
                  <a:pt x="516872" y="2658705"/>
                  <a:pt x="528693" y="2682125"/>
                </a:cubicBezTo>
                <a:cubicBezTo>
                  <a:pt x="511492" y="2591112"/>
                  <a:pt x="520309" y="2531387"/>
                  <a:pt x="561787" y="2480664"/>
                </a:cubicBezTo>
                <a:cubicBezTo>
                  <a:pt x="529440" y="2448036"/>
                  <a:pt x="522613" y="2388640"/>
                  <a:pt x="530435" y="2302835"/>
                </a:cubicBezTo>
                <a:cubicBezTo>
                  <a:pt x="542550" y="2323327"/>
                  <a:pt x="552994" y="2342438"/>
                  <a:pt x="564093" y="2359096"/>
                </a:cubicBezTo>
                <a:cubicBezTo>
                  <a:pt x="569179" y="2366707"/>
                  <a:pt x="575553" y="2369473"/>
                  <a:pt x="581363" y="2374480"/>
                </a:cubicBezTo>
                <a:cubicBezTo>
                  <a:pt x="581498" y="2358934"/>
                  <a:pt x="583622" y="2341477"/>
                  <a:pt x="581270" y="2328440"/>
                </a:cubicBezTo>
                <a:cubicBezTo>
                  <a:pt x="578242" y="2311514"/>
                  <a:pt x="571642" y="2298208"/>
                  <a:pt x="566533" y="2283355"/>
                </a:cubicBezTo>
                <a:cubicBezTo>
                  <a:pt x="563256" y="2294481"/>
                  <a:pt x="559978" y="2305607"/>
                  <a:pt x="560723" y="2303154"/>
                </a:cubicBezTo>
                <a:cubicBezTo>
                  <a:pt x="545962" y="2283143"/>
                  <a:pt x="531249" y="2263182"/>
                  <a:pt x="510745" y="2235449"/>
                </a:cubicBezTo>
                <a:cubicBezTo>
                  <a:pt x="512171" y="2280377"/>
                  <a:pt x="513073" y="2308904"/>
                  <a:pt x="514160" y="2343131"/>
                </a:cubicBezTo>
                <a:cubicBezTo>
                  <a:pt x="506608" y="2347864"/>
                  <a:pt x="497930" y="2353346"/>
                  <a:pt x="487350" y="2360001"/>
                </a:cubicBezTo>
                <a:lnTo>
                  <a:pt x="487350" y="2190526"/>
                </a:lnTo>
                <a:cubicBezTo>
                  <a:pt x="475190" y="2215494"/>
                  <a:pt x="467188" y="2224167"/>
                  <a:pt x="464746" y="2238221"/>
                </a:cubicBezTo>
                <a:cubicBezTo>
                  <a:pt x="454010" y="2299376"/>
                  <a:pt x="425121" y="2316247"/>
                  <a:pt x="409771" y="2366176"/>
                </a:cubicBezTo>
                <a:cubicBezTo>
                  <a:pt x="407806" y="2372507"/>
                  <a:pt x="395578" y="2361387"/>
                  <a:pt x="381403" y="2355687"/>
                </a:cubicBezTo>
                <a:cubicBezTo>
                  <a:pt x="396864" y="2329289"/>
                  <a:pt x="407242" y="2316889"/>
                  <a:pt x="413977" y="2297515"/>
                </a:cubicBezTo>
                <a:cubicBezTo>
                  <a:pt x="416848" y="2289318"/>
                  <a:pt x="412078" y="2266379"/>
                  <a:pt x="411784" y="2262970"/>
                </a:cubicBezTo>
                <a:cubicBezTo>
                  <a:pt x="397248" y="2244289"/>
                  <a:pt x="386875" y="2230978"/>
                  <a:pt x="375527" y="2216449"/>
                </a:cubicBezTo>
                <a:cubicBezTo>
                  <a:pt x="368654" y="2226458"/>
                  <a:pt x="359885" y="2239232"/>
                  <a:pt x="349080" y="2254934"/>
                </a:cubicBezTo>
                <a:cubicBezTo>
                  <a:pt x="345146" y="2230503"/>
                  <a:pt x="342049" y="2211286"/>
                  <a:pt x="339564" y="2195639"/>
                </a:cubicBezTo>
                <a:cubicBezTo>
                  <a:pt x="326746" y="2189839"/>
                  <a:pt x="314743" y="2184463"/>
                  <a:pt x="302763" y="2178976"/>
                </a:cubicBezTo>
                <a:cubicBezTo>
                  <a:pt x="302604" y="2174936"/>
                  <a:pt x="302448" y="2170940"/>
                  <a:pt x="302312" y="2167001"/>
                </a:cubicBezTo>
                <a:cubicBezTo>
                  <a:pt x="313298" y="2162636"/>
                  <a:pt x="324283" y="2158272"/>
                  <a:pt x="337801" y="2152896"/>
                </a:cubicBezTo>
                <a:cubicBezTo>
                  <a:pt x="327401" y="2101000"/>
                  <a:pt x="318834" y="2058263"/>
                  <a:pt x="309024" y="2009294"/>
                </a:cubicBezTo>
                <a:cubicBezTo>
                  <a:pt x="325572" y="1953989"/>
                  <a:pt x="325572" y="1953989"/>
                  <a:pt x="291868" y="1919925"/>
                </a:cubicBezTo>
                <a:cubicBezTo>
                  <a:pt x="298107" y="1922003"/>
                  <a:pt x="304346" y="1924076"/>
                  <a:pt x="313229" y="1927005"/>
                </a:cubicBezTo>
                <a:cubicBezTo>
                  <a:pt x="311601" y="1912476"/>
                  <a:pt x="310246" y="1900338"/>
                  <a:pt x="308753" y="1886977"/>
                </a:cubicBezTo>
                <a:cubicBezTo>
                  <a:pt x="313117" y="1884049"/>
                  <a:pt x="318768" y="1880221"/>
                  <a:pt x="326272" y="1875164"/>
                </a:cubicBezTo>
                <a:cubicBezTo>
                  <a:pt x="323379" y="1856478"/>
                  <a:pt x="320937" y="1840725"/>
                  <a:pt x="317161" y="1816456"/>
                </a:cubicBezTo>
                <a:cubicBezTo>
                  <a:pt x="327221" y="1818054"/>
                  <a:pt x="334590" y="1819272"/>
                  <a:pt x="343881" y="1820764"/>
                </a:cubicBezTo>
                <a:cubicBezTo>
                  <a:pt x="346368" y="1745024"/>
                  <a:pt x="313590" y="1755513"/>
                  <a:pt x="300075" y="1720699"/>
                </a:cubicBezTo>
                <a:cubicBezTo>
                  <a:pt x="295304" y="1680996"/>
                  <a:pt x="339405" y="1676950"/>
                  <a:pt x="311307" y="1617811"/>
                </a:cubicBezTo>
                <a:cubicBezTo>
                  <a:pt x="337551" y="1600304"/>
                  <a:pt x="367954" y="1645757"/>
                  <a:pt x="387122" y="1589603"/>
                </a:cubicBezTo>
                <a:cubicBezTo>
                  <a:pt x="378828" y="1574968"/>
                  <a:pt x="371889" y="1562674"/>
                  <a:pt x="364926" y="1550375"/>
                </a:cubicBezTo>
                <a:cubicBezTo>
                  <a:pt x="372610" y="1542870"/>
                  <a:pt x="380273" y="1535259"/>
                  <a:pt x="393204" y="1522541"/>
                </a:cubicBezTo>
                <a:cubicBezTo>
                  <a:pt x="391688" y="1480172"/>
                  <a:pt x="389630" y="1422313"/>
                  <a:pt x="387393" y="1360040"/>
                </a:cubicBezTo>
                <a:cubicBezTo>
                  <a:pt x="396572" y="1363018"/>
                  <a:pt x="406879" y="1366371"/>
                  <a:pt x="417593" y="1369830"/>
                </a:cubicBezTo>
                <a:cubicBezTo>
                  <a:pt x="396707" y="1451533"/>
                  <a:pt x="397431" y="1475701"/>
                  <a:pt x="419516" y="1513600"/>
                </a:cubicBezTo>
                <a:cubicBezTo>
                  <a:pt x="420192" y="1493159"/>
                  <a:pt x="421030" y="1468409"/>
                  <a:pt x="421865" y="1443710"/>
                </a:cubicBezTo>
                <a:cubicBezTo>
                  <a:pt x="424803" y="1442324"/>
                  <a:pt x="427743" y="1440888"/>
                  <a:pt x="430681" y="1439508"/>
                </a:cubicBezTo>
                <a:cubicBezTo>
                  <a:pt x="435653" y="1455260"/>
                  <a:pt x="440627" y="1470907"/>
                  <a:pt x="447951" y="1494170"/>
                </a:cubicBezTo>
                <a:cubicBezTo>
                  <a:pt x="455749" y="1460262"/>
                  <a:pt x="463436" y="1426839"/>
                  <a:pt x="469945" y="1398575"/>
                </a:cubicBezTo>
                <a:cubicBezTo>
                  <a:pt x="485046" y="1410282"/>
                  <a:pt x="501523" y="1436367"/>
                  <a:pt x="514905" y="1429337"/>
                </a:cubicBezTo>
                <a:cubicBezTo>
                  <a:pt x="525755" y="1423699"/>
                  <a:pt x="532874" y="1378296"/>
                  <a:pt x="543817" y="1343594"/>
                </a:cubicBezTo>
                <a:cubicBezTo>
                  <a:pt x="529462" y="1339973"/>
                  <a:pt x="521213" y="1337900"/>
                  <a:pt x="512961" y="1335821"/>
                </a:cubicBezTo>
                <a:cubicBezTo>
                  <a:pt x="507966" y="1356312"/>
                  <a:pt x="503219" y="1375899"/>
                  <a:pt x="498471" y="1395490"/>
                </a:cubicBezTo>
                <a:cubicBezTo>
                  <a:pt x="496370" y="1393836"/>
                  <a:pt x="494244" y="1392132"/>
                  <a:pt x="492120" y="1390483"/>
                </a:cubicBezTo>
                <a:cubicBezTo>
                  <a:pt x="496935" y="1348489"/>
                  <a:pt x="501703" y="1306495"/>
                  <a:pt x="506857" y="1261572"/>
                </a:cubicBezTo>
                <a:cubicBezTo>
                  <a:pt x="503060" y="1260080"/>
                  <a:pt x="497885" y="1258058"/>
                  <a:pt x="491306" y="1255448"/>
                </a:cubicBezTo>
                <a:cubicBezTo>
                  <a:pt x="490606" y="1266948"/>
                  <a:pt x="489363" y="1276845"/>
                  <a:pt x="489519" y="1286691"/>
                </a:cubicBezTo>
                <a:cubicBezTo>
                  <a:pt x="489678" y="1296543"/>
                  <a:pt x="491240" y="1306176"/>
                  <a:pt x="492189" y="1316023"/>
                </a:cubicBezTo>
                <a:cubicBezTo>
                  <a:pt x="483033" y="1338906"/>
                  <a:pt x="459864" y="1314799"/>
                  <a:pt x="460904" y="1369037"/>
                </a:cubicBezTo>
                <a:cubicBezTo>
                  <a:pt x="454959" y="1365896"/>
                  <a:pt x="446256" y="1367544"/>
                  <a:pt x="443520" y="1358816"/>
                </a:cubicBezTo>
                <a:cubicBezTo>
                  <a:pt x="423132" y="1293877"/>
                  <a:pt x="391802" y="1306065"/>
                  <a:pt x="364133" y="1292653"/>
                </a:cubicBezTo>
                <a:cubicBezTo>
                  <a:pt x="347723" y="1284674"/>
                  <a:pt x="331222" y="1276845"/>
                  <a:pt x="314586" y="1272480"/>
                </a:cubicBezTo>
                <a:cubicBezTo>
                  <a:pt x="311195" y="1271575"/>
                  <a:pt x="305476" y="1284830"/>
                  <a:pt x="303554" y="1294570"/>
                </a:cubicBezTo>
                <a:cubicBezTo>
                  <a:pt x="298762" y="1318733"/>
                  <a:pt x="296501" y="1345080"/>
                  <a:pt x="280294" y="1326824"/>
                </a:cubicBezTo>
                <a:cubicBezTo>
                  <a:pt x="277762" y="1324002"/>
                  <a:pt x="269942" y="1347265"/>
                  <a:pt x="262391" y="1362968"/>
                </a:cubicBezTo>
                <a:cubicBezTo>
                  <a:pt x="232012" y="1292815"/>
                  <a:pt x="199778" y="1437853"/>
                  <a:pt x="162775" y="1356312"/>
                </a:cubicBezTo>
                <a:cubicBezTo>
                  <a:pt x="180859" y="1346891"/>
                  <a:pt x="195326" y="1339386"/>
                  <a:pt x="215804" y="1328797"/>
                </a:cubicBezTo>
                <a:cubicBezTo>
                  <a:pt x="214945" y="1321555"/>
                  <a:pt x="213701" y="1281740"/>
                  <a:pt x="209384" y="1279829"/>
                </a:cubicBezTo>
                <a:cubicBezTo>
                  <a:pt x="197900" y="1274665"/>
                  <a:pt x="177534" y="1276420"/>
                  <a:pt x="174055" y="1292016"/>
                </a:cubicBezTo>
                <a:cubicBezTo>
                  <a:pt x="158345" y="1361901"/>
                  <a:pt x="144713" y="1332256"/>
                  <a:pt x="130586" y="1296911"/>
                </a:cubicBezTo>
                <a:cubicBezTo>
                  <a:pt x="137435" y="1265138"/>
                  <a:pt x="144443" y="1232777"/>
                  <a:pt x="149913" y="1207335"/>
                </a:cubicBezTo>
                <a:cubicBezTo>
                  <a:pt x="125047" y="1193124"/>
                  <a:pt x="106966" y="1182742"/>
                  <a:pt x="85807" y="1170554"/>
                </a:cubicBezTo>
                <a:cubicBezTo>
                  <a:pt x="83908" y="1192269"/>
                  <a:pt x="81670" y="1217550"/>
                  <a:pt x="79589" y="1240863"/>
                </a:cubicBezTo>
                <a:cubicBezTo>
                  <a:pt x="68967" y="1234901"/>
                  <a:pt x="58772" y="1230805"/>
                  <a:pt x="49165" y="1222769"/>
                </a:cubicBezTo>
                <a:cubicBezTo>
                  <a:pt x="45729" y="1219841"/>
                  <a:pt x="40757" y="1204669"/>
                  <a:pt x="41571" y="1199511"/>
                </a:cubicBezTo>
                <a:cubicBezTo>
                  <a:pt x="49324" y="1150325"/>
                  <a:pt x="35128" y="1132812"/>
                  <a:pt x="21295" y="1112427"/>
                </a:cubicBezTo>
                <a:cubicBezTo>
                  <a:pt x="20571" y="1111365"/>
                  <a:pt x="24278" y="1080709"/>
                  <a:pt x="28030" y="1077356"/>
                </a:cubicBezTo>
                <a:cubicBezTo>
                  <a:pt x="57708" y="1051484"/>
                  <a:pt x="68853" y="999219"/>
                  <a:pt x="56602" y="931195"/>
                </a:cubicBezTo>
                <a:cubicBezTo>
                  <a:pt x="50385" y="896756"/>
                  <a:pt x="42520" y="863915"/>
                  <a:pt x="34879" y="831023"/>
                </a:cubicBezTo>
                <a:cubicBezTo>
                  <a:pt x="24638" y="786900"/>
                  <a:pt x="33773" y="723453"/>
                  <a:pt x="55335" y="701950"/>
                </a:cubicBezTo>
                <a:cubicBezTo>
                  <a:pt x="51042" y="682146"/>
                  <a:pt x="46813" y="662560"/>
                  <a:pt x="40078" y="631373"/>
                </a:cubicBezTo>
                <a:cubicBezTo>
                  <a:pt x="74686" y="642443"/>
                  <a:pt x="87117" y="594967"/>
                  <a:pt x="94509" y="531783"/>
                </a:cubicBezTo>
                <a:cubicBezTo>
                  <a:pt x="94803" y="529335"/>
                  <a:pt x="114809" y="529654"/>
                  <a:pt x="118855" y="541579"/>
                </a:cubicBezTo>
                <a:cubicBezTo>
                  <a:pt x="130766" y="576599"/>
                  <a:pt x="138498" y="556376"/>
                  <a:pt x="143040" y="533649"/>
                </a:cubicBezTo>
                <a:cubicBezTo>
                  <a:pt x="157732" y="460088"/>
                  <a:pt x="157122" y="459289"/>
                  <a:pt x="187819" y="501501"/>
                </a:cubicBezTo>
                <a:cubicBezTo>
                  <a:pt x="195188" y="507352"/>
                  <a:pt x="202376" y="514963"/>
                  <a:pt x="209928" y="518321"/>
                </a:cubicBezTo>
                <a:cubicBezTo>
                  <a:pt x="214608" y="520394"/>
                  <a:pt x="223355" y="519221"/>
                  <a:pt x="224235" y="513901"/>
                </a:cubicBezTo>
                <a:cubicBezTo>
                  <a:pt x="235221" y="447582"/>
                  <a:pt x="250072" y="477282"/>
                  <a:pt x="265196" y="502563"/>
                </a:cubicBezTo>
                <a:cubicBezTo>
                  <a:pt x="267230" y="505971"/>
                  <a:pt x="270213" y="506340"/>
                  <a:pt x="272655" y="507994"/>
                </a:cubicBezTo>
                <a:cubicBezTo>
                  <a:pt x="283415" y="458652"/>
                  <a:pt x="329573" y="426448"/>
                  <a:pt x="356269" y="447688"/>
                </a:cubicBezTo>
                <a:cubicBezTo>
                  <a:pt x="360835" y="451359"/>
                  <a:pt x="366169" y="449498"/>
                  <a:pt x="371141" y="450242"/>
                </a:cubicBezTo>
                <a:cubicBezTo>
                  <a:pt x="371502" y="442469"/>
                  <a:pt x="371841" y="434701"/>
                  <a:pt x="372204" y="426928"/>
                </a:cubicBezTo>
                <a:cubicBezTo>
                  <a:pt x="390876" y="440340"/>
                  <a:pt x="409342" y="461898"/>
                  <a:pt x="428173" y="463709"/>
                </a:cubicBezTo>
                <a:cubicBezTo>
                  <a:pt x="438029" y="464614"/>
                  <a:pt x="448471" y="430706"/>
                  <a:pt x="462373" y="405800"/>
                </a:cubicBezTo>
                <a:cubicBezTo>
                  <a:pt x="464746" y="406755"/>
                  <a:pt x="473358" y="410321"/>
                  <a:pt x="481970" y="413785"/>
                </a:cubicBezTo>
                <a:cubicBezTo>
                  <a:pt x="485587" y="395048"/>
                  <a:pt x="488662" y="379027"/>
                  <a:pt x="491757" y="362895"/>
                </a:cubicBezTo>
                <a:lnTo>
                  <a:pt x="496572" y="364867"/>
                </a:lnTo>
                <a:lnTo>
                  <a:pt x="496572" y="430974"/>
                </a:lnTo>
                <a:cubicBezTo>
                  <a:pt x="512373" y="417669"/>
                  <a:pt x="525257" y="406755"/>
                  <a:pt x="542189" y="392439"/>
                </a:cubicBezTo>
                <a:cubicBezTo>
                  <a:pt x="541601" y="391215"/>
                  <a:pt x="545761" y="400050"/>
                  <a:pt x="551501" y="412293"/>
                </a:cubicBezTo>
                <a:cubicBezTo>
                  <a:pt x="560928" y="355658"/>
                  <a:pt x="570603" y="303125"/>
                  <a:pt x="595196" y="338838"/>
                </a:cubicBezTo>
                <a:cubicBezTo>
                  <a:pt x="613009" y="327930"/>
                  <a:pt x="626572" y="322018"/>
                  <a:pt x="639296" y="310629"/>
                </a:cubicBezTo>
                <a:cubicBezTo>
                  <a:pt x="644247" y="306159"/>
                  <a:pt x="648656" y="290725"/>
                  <a:pt x="650666" y="277950"/>
                </a:cubicBezTo>
                <a:cubicBezTo>
                  <a:pt x="652790" y="264377"/>
                  <a:pt x="651820" y="248144"/>
                  <a:pt x="652294" y="229670"/>
                </a:cubicBezTo>
                <a:cubicBezTo>
                  <a:pt x="645986" y="240477"/>
                  <a:pt x="639930" y="250910"/>
                  <a:pt x="633261" y="262354"/>
                </a:cubicBezTo>
                <a:cubicBezTo>
                  <a:pt x="629260" y="250642"/>
                  <a:pt x="625959" y="241064"/>
                  <a:pt x="619609" y="222483"/>
                </a:cubicBezTo>
                <a:cubicBezTo>
                  <a:pt x="636764" y="214448"/>
                  <a:pt x="651074" y="207742"/>
                  <a:pt x="667350" y="200025"/>
                </a:cubicBezTo>
                <a:cubicBezTo>
                  <a:pt x="670197" y="214291"/>
                  <a:pt x="673541" y="231000"/>
                  <a:pt x="674312" y="234889"/>
                </a:cubicBezTo>
                <a:cubicBezTo>
                  <a:pt x="690383" y="243668"/>
                  <a:pt x="701865" y="249898"/>
                  <a:pt x="717191" y="258202"/>
                </a:cubicBezTo>
                <a:cubicBezTo>
                  <a:pt x="718434" y="245959"/>
                  <a:pt x="720513" y="225467"/>
                  <a:pt x="722367" y="207211"/>
                </a:cubicBezTo>
                <a:cubicBezTo>
                  <a:pt x="731456" y="202897"/>
                  <a:pt x="740179" y="198745"/>
                  <a:pt x="748815" y="194649"/>
                </a:cubicBezTo>
                <a:cubicBezTo>
                  <a:pt x="749741" y="201998"/>
                  <a:pt x="751120" y="212850"/>
                  <a:pt x="752363" y="222645"/>
                </a:cubicBezTo>
                <a:cubicBezTo>
                  <a:pt x="770357" y="210246"/>
                  <a:pt x="786428" y="199064"/>
                  <a:pt x="802522" y="188050"/>
                </a:cubicBezTo>
                <a:cubicBezTo>
                  <a:pt x="813598" y="180489"/>
                  <a:pt x="824541" y="171123"/>
                  <a:pt x="835820" y="166385"/>
                </a:cubicBezTo>
                <a:cubicBezTo>
                  <a:pt x="844024" y="162926"/>
                  <a:pt x="852705" y="165692"/>
                  <a:pt x="861182" y="165692"/>
                </a:cubicBezTo>
                <a:cubicBezTo>
                  <a:pt x="862198" y="173308"/>
                  <a:pt x="863216" y="180863"/>
                  <a:pt x="864210" y="188474"/>
                </a:cubicBezTo>
                <a:cubicBezTo>
                  <a:pt x="858966" y="194700"/>
                  <a:pt x="853700" y="200880"/>
                  <a:pt x="842895" y="213598"/>
                </a:cubicBezTo>
                <a:cubicBezTo>
                  <a:pt x="867827" y="203965"/>
                  <a:pt x="884916" y="197365"/>
                  <a:pt x="905824" y="189274"/>
                </a:cubicBezTo>
                <a:cubicBezTo>
                  <a:pt x="906163" y="184853"/>
                  <a:pt x="907452" y="167452"/>
                  <a:pt x="908719" y="150576"/>
                </a:cubicBezTo>
                <a:cubicBezTo>
                  <a:pt x="909713" y="149459"/>
                  <a:pt x="911068" y="147598"/>
                  <a:pt x="911204" y="147967"/>
                </a:cubicBezTo>
                <a:cubicBezTo>
                  <a:pt x="932588" y="212375"/>
                  <a:pt x="956367" y="124659"/>
                  <a:pt x="978272" y="153717"/>
                </a:cubicBezTo>
                <a:cubicBezTo>
                  <a:pt x="974451" y="166010"/>
                  <a:pt x="970632" y="178148"/>
                  <a:pt x="966812" y="190335"/>
                </a:cubicBezTo>
                <a:cubicBezTo>
                  <a:pt x="968031" y="194862"/>
                  <a:pt x="969208" y="199388"/>
                  <a:pt x="970404" y="203909"/>
                </a:cubicBezTo>
                <a:cubicBezTo>
                  <a:pt x="977956" y="193425"/>
                  <a:pt x="989212" y="187144"/>
                  <a:pt x="992354" y="171710"/>
                </a:cubicBezTo>
                <a:cubicBezTo>
                  <a:pt x="1001780" y="125402"/>
                  <a:pt x="1018914" y="124122"/>
                  <a:pt x="1036274" y="115288"/>
                </a:cubicBezTo>
                <a:cubicBezTo>
                  <a:pt x="1055216" y="105603"/>
                  <a:pt x="1072825" y="105922"/>
                  <a:pt x="1090028" y="127743"/>
                </a:cubicBezTo>
                <a:cubicBezTo>
                  <a:pt x="1091768" y="129928"/>
                  <a:pt x="1095228" y="133013"/>
                  <a:pt x="1095363" y="132482"/>
                </a:cubicBezTo>
                <a:cubicBezTo>
                  <a:pt x="1104562" y="92349"/>
                  <a:pt x="1116881" y="79043"/>
                  <a:pt x="1132252" y="113052"/>
                </a:cubicBezTo>
                <a:cubicBezTo>
                  <a:pt x="1143125" y="137109"/>
                  <a:pt x="1152234" y="165692"/>
                  <a:pt x="1162248" y="192626"/>
                </a:cubicBezTo>
                <a:cubicBezTo>
                  <a:pt x="1166114" y="180545"/>
                  <a:pt x="1171404" y="150364"/>
                  <a:pt x="1180806" y="138975"/>
                </a:cubicBezTo>
                <a:cubicBezTo>
                  <a:pt x="1188448" y="129660"/>
                  <a:pt x="1201038" y="142753"/>
                  <a:pt x="1211437" y="145949"/>
                </a:cubicBezTo>
                <a:cubicBezTo>
                  <a:pt x="1212002" y="152443"/>
                  <a:pt x="1212588" y="158986"/>
                  <a:pt x="1213176" y="165480"/>
                </a:cubicBezTo>
                <a:cubicBezTo>
                  <a:pt x="1224276" y="140836"/>
                  <a:pt x="1234877" y="114701"/>
                  <a:pt x="1246742" y="92293"/>
                </a:cubicBezTo>
                <a:cubicBezTo>
                  <a:pt x="1250587" y="85056"/>
                  <a:pt x="1257842" y="88571"/>
                  <a:pt x="1263357" y="85537"/>
                </a:cubicBezTo>
                <a:cubicBezTo>
                  <a:pt x="1275904" y="78613"/>
                  <a:pt x="1288244" y="69566"/>
                  <a:pt x="1300858" y="63659"/>
                </a:cubicBezTo>
                <a:cubicBezTo>
                  <a:pt x="1306463" y="61106"/>
                  <a:pt x="1312545" y="63710"/>
                  <a:pt x="1318400" y="64509"/>
                </a:cubicBezTo>
                <a:cubicBezTo>
                  <a:pt x="1330809" y="66107"/>
                  <a:pt x="1343489" y="65364"/>
                  <a:pt x="1355606" y="70896"/>
                </a:cubicBezTo>
                <a:cubicBezTo>
                  <a:pt x="1363924" y="74679"/>
                  <a:pt x="1371473" y="87453"/>
                  <a:pt x="1374323" y="90644"/>
                </a:cubicBezTo>
                <a:cubicBezTo>
                  <a:pt x="1386982" y="88940"/>
                  <a:pt x="1396700" y="80742"/>
                  <a:pt x="1403347" y="88035"/>
                </a:cubicBezTo>
                <a:cubicBezTo>
                  <a:pt x="1421386" y="107733"/>
                  <a:pt x="1428256" y="90857"/>
                  <a:pt x="1429250" y="64190"/>
                </a:cubicBezTo>
                <a:cubicBezTo>
                  <a:pt x="1458704" y="60357"/>
                  <a:pt x="1485921" y="55993"/>
                  <a:pt x="1513182" y="53757"/>
                </a:cubicBezTo>
                <a:cubicBezTo>
                  <a:pt x="1519917" y="53171"/>
                  <a:pt x="1526835" y="62486"/>
                  <a:pt x="1533570" y="61743"/>
                </a:cubicBezTo>
                <a:cubicBezTo>
                  <a:pt x="1569082" y="57697"/>
                  <a:pt x="1604570" y="50354"/>
                  <a:pt x="1640082" y="47476"/>
                </a:cubicBezTo>
                <a:cubicBezTo>
                  <a:pt x="1658051" y="46040"/>
                  <a:pt x="1676408" y="47745"/>
                  <a:pt x="1694107" y="54825"/>
                </a:cubicBezTo>
                <a:cubicBezTo>
                  <a:pt x="1715264" y="63285"/>
                  <a:pt x="1735879" y="78988"/>
                  <a:pt x="1756697" y="91494"/>
                </a:cubicBezTo>
                <a:cubicBezTo>
                  <a:pt x="1755116" y="65470"/>
                  <a:pt x="1753443" y="38698"/>
                  <a:pt x="1751070" y="0"/>
                </a:cubicBezTo>
                <a:cubicBezTo>
                  <a:pt x="1763930" y="17089"/>
                  <a:pt x="1770057" y="25281"/>
                  <a:pt x="1776024" y="33216"/>
                </a:cubicBezTo>
                <a:cubicBezTo>
                  <a:pt x="1773494" y="42369"/>
                  <a:pt x="1770712" y="52377"/>
                  <a:pt x="1766327" y="68286"/>
                </a:cubicBezTo>
                <a:cubicBezTo>
                  <a:pt x="1771707" y="67012"/>
                  <a:pt x="1774125" y="67599"/>
                  <a:pt x="1776183" y="65839"/>
                </a:cubicBezTo>
                <a:cubicBezTo>
                  <a:pt x="1794131" y="50567"/>
                  <a:pt x="1812509" y="24482"/>
                  <a:pt x="1825461" y="85162"/>
                </a:cubicBezTo>
                <a:cubicBezTo>
                  <a:pt x="1827270" y="93628"/>
                  <a:pt x="1833440" y="96975"/>
                  <a:pt x="1842596" y="109543"/>
                </a:cubicBezTo>
                <a:cubicBezTo>
                  <a:pt x="1837757" y="82821"/>
                  <a:pt x="1835227" y="68929"/>
                  <a:pt x="1833846" y="61368"/>
                </a:cubicBezTo>
                <a:cubicBezTo>
                  <a:pt x="1866916" y="47052"/>
                  <a:pt x="1898540" y="32361"/>
                  <a:pt x="1930391" y="20916"/>
                </a:cubicBezTo>
                <a:cubicBezTo>
                  <a:pt x="1935317" y="19162"/>
                  <a:pt x="1943115" y="29170"/>
                  <a:pt x="1946371" y="39385"/>
                </a:cubicBezTo>
                <a:cubicBezTo>
                  <a:pt x="1958036" y="76272"/>
                  <a:pt x="1968048" y="73455"/>
                  <a:pt x="1980322" y="40877"/>
                </a:cubicBezTo>
                <a:cubicBezTo>
                  <a:pt x="1983397" y="32679"/>
                  <a:pt x="1991535" y="30925"/>
                  <a:pt x="1997005" y="32573"/>
                </a:cubicBezTo>
                <a:cubicBezTo>
                  <a:pt x="2017462" y="38748"/>
                  <a:pt x="2039841" y="5644"/>
                  <a:pt x="2058850" y="49712"/>
                </a:cubicBezTo>
                <a:cubicBezTo>
                  <a:pt x="2060952" y="54506"/>
                  <a:pt x="2069225" y="46895"/>
                  <a:pt x="2074176" y="42263"/>
                </a:cubicBezTo>
                <a:cubicBezTo>
                  <a:pt x="2093073" y="24482"/>
                  <a:pt x="2107585" y="29276"/>
                  <a:pt x="2113214" y="86224"/>
                </a:cubicBezTo>
                <a:cubicBezTo>
                  <a:pt x="2121283" y="21665"/>
                  <a:pt x="2146825" y="12881"/>
                  <a:pt x="2172391" y="55411"/>
                </a:cubicBezTo>
                <a:cubicBezTo>
                  <a:pt x="2187287" y="80161"/>
                  <a:pt x="2205801" y="121731"/>
                  <a:pt x="2219748" y="47689"/>
                </a:cubicBezTo>
                <a:cubicBezTo>
                  <a:pt x="2221036" y="40827"/>
                  <a:pt x="2231841" y="35132"/>
                  <a:pt x="2232724" y="38055"/>
                </a:cubicBezTo>
                <a:cubicBezTo>
                  <a:pt x="2236251" y="49818"/>
                  <a:pt x="2237606" y="65202"/>
                  <a:pt x="2239708" y="78825"/>
                </a:cubicBezTo>
                <a:cubicBezTo>
                  <a:pt x="2274316" y="30075"/>
                  <a:pt x="2288804" y="32098"/>
                  <a:pt x="2319591" y="94640"/>
                </a:cubicBezTo>
                <a:cubicBezTo>
                  <a:pt x="2323073" y="80530"/>
                  <a:pt x="2326326" y="67225"/>
                  <a:pt x="2329447" y="54612"/>
                </a:cubicBezTo>
                <a:cubicBezTo>
                  <a:pt x="2339958" y="64034"/>
                  <a:pt x="2350174" y="73237"/>
                  <a:pt x="2361682" y="83564"/>
                </a:cubicBezTo>
                <a:cubicBezTo>
                  <a:pt x="2369095" y="45934"/>
                  <a:pt x="2380736" y="25281"/>
                  <a:pt x="2397758" y="55249"/>
                </a:cubicBezTo>
                <a:cubicBezTo>
                  <a:pt x="2407771" y="72869"/>
                  <a:pt x="2416112" y="95757"/>
                  <a:pt x="2425448" y="116830"/>
                </a:cubicBezTo>
                <a:cubicBezTo>
                  <a:pt x="2430240" y="104274"/>
                  <a:pt x="2437248" y="70203"/>
                  <a:pt x="2444616" y="69728"/>
                </a:cubicBezTo>
                <a:cubicBezTo>
                  <a:pt x="2467377" y="68286"/>
                  <a:pt x="2490300" y="79362"/>
                  <a:pt x="2513130" y="86224"/>
                </a:cubicBezTo>
                <a:cubicBezTo>
                  <a:pt x="2521516" y="88728"/>
                  <a:pt x="2529789" y="95595"/>
                  <a:pt x="2538152" y="95970"/>
                </a:cubicBezTo>
                <a:cubicBezTo>
                  <a:pt x="2578005" y="97881"/>
                  <a:pt x="2617878" y="98099"/>
                  <a:pt x="2659065" y="99004"/>
                </a:cubicBezTo>
                <a:cubicBezTo>
                  <a:pt x="2658633" y="105816"/>
                  <a:pt x="2657593" y="121250"/>
                  <a:pt x="2656305" y="140356"/>
                </a:cubicBezTo>
                <a:cubicBezTo>
                  <a:pt x="2667292" y="143764"/>
                  <a:pt x="2678119" y="147067"/>
                  <a:pt x="2686755" y="149727"/>
                </a:cubicBezTo>
                <a:cubicBezTo>
                  <a:pt x="2684607" y="123647"/>
                  <a:pt x="2682958" y="104111"/>
                  <a:pt x="2681351" y="84576"/>
                </a:cubicBezTo>
                <a:cubicBezTo>
                  <a:pt x="2690777" y="93254"/>
                  <a:pt x="2700023" y="103312"/>
                  <a:pt x="2709675" y="110230"/>
                </a:cubicBezTo>
                <a:cubicBezTo>
                  <a:pt x="2719825" y="117523"/>
                  <a:pt x="2730357" y="121781"/>
                  <a:pt x="2734992" y="124335"/>
                </a:cubicBezTo>
                <a:cubicBezTo>
                  <a:pt x="2747085" y="103687"/>
                  <a:pt x="2755517" y="89208"/>
                  <a:pt x="2767089" y="69460"/>
                </a:cubicBezTo>
                <a:cubicBezTo>
                  <a:pt x="2765055" y="118640"/>
                  <a:pt x="2761348" y="147492"/>
                  <a:pt x="2787118" y="132108"/>
                </a:cubicBezTo>
                <a:cubicBezTo>
                  <a:pt x="2805811" y="120932"/>
                  <a:pt x="2825568" y="124178"/>
                  <a:pt x="2842724" y="94852"/>
                </a:cubicBezTo>
                <a:cubicBezTo>
                  <a:pt x="2846703" y="88090"/>
                  <a:pt x="2859563" y="94640"/>
                  <a:pt x="2863270" y="105067"/>
                </a:cubicBezTo>
                <a:cubicBezTo>
                  <a:pt x="2887118" y="171654"/>
                  <a:pt x="2889650" y="174158"/>
                  <a:pt x="2921501" y="137377"/>
                </a:cubicBezTo>
                <a:lnTo>
                  <a:pt x="2921501" y="83883"/>
                </a:lnTo>
                <a:cubicBezTo>
                  <a:pt x="2925276" y="94958"/>
                  <a:pt x="2928191" y="111510"/>
                  <a:pt x="2933051" y="115818"/>
                </a:cubicBezTo>
                <a:cubicBezTo>
                  <a:pt x="2938034" y="120211"/>
                  <a:pt x="2940451" y="145261"/>
                  <a:pt x="2947260" y="141343"/>
                </a:cubicBezTo>
                <a:lnTo>
                  <a:pt x="2948429" y="139928"/>
                </a:lnTo>
                <a:lnTo>
                  <a:pt x="2948429" y="111456"/>
                </a:lnTo>
                <a:lnTo>
                  <a:pt x="2965157" y="111456"/>
                </a:lnTo>
                <a:lnTo>
                  <a:pt x="2967300" y="109649"/>
                </a:lnTo>
                <a:lnTo>
                  <a:pt x="2973334" y="111456"/>
                </a:lnTo>
                <a:lnTo>
                  <a:pt x="3022684" y="111456"/>
                </a:lnTo>
                <a:lnTo>
                  <a:pt x="3024009" y="107385"/>
                </a:lnTo>
                <a:cubicBezTo>
                  <a:pt x="3030979" y="93147"/>
                  <a:pt x="3040700" y="96793"/>
                  <a:pt x="3048953" y="103312"/>
                </a:cubicBezTo>
                <a:lnTo>
                  <a:pt x="3057658" y="111456"/>
                </a:lnTo>
                <a:lnTo>
                  <a:pt x="3140403" y="111456"/>
                </a:lnTo>
                <a:lnTo>
                  <a:pt x="3142684" y="109700"/>
                </a:lnTo>
                <a:lnTo>
                  <a:pt x="3143035" y="111456"/>
                </a:lnTo>
                <a:lnTo>
                  <a:pt x="3151509" y="111456"/>
                </a:lnTo>
                <a:lnTo>
                  <a:pt x="3161783" y="83726"/>
                </a:lnTo>
                <a:cubicBezTo>
                  <a:pt x="3166079" y="91125"/>
                  <a:pt x="3171053" y="95489"/>
                  <a:pt x="3173110" y="103843"/>
                </a:cubicBezTo>
                <a:lnTo>
                  <a:pt x="3175404" y="111456"/>
                </a:lnTo>
                <a:lnTo>
                  <a:pt x="3220828" y="111456"/>
                </a:lnTo>
                <a:lnTo>
                  <a:pt x="3232273" y="98797"/>
                </a:lnTo>
                <a:cubicBezTo>
                  <a:pt x="3237961" y="96448"/>
                  <a:pt x="3244324" y="96314"/>
                  <a:pt x="3249263" y="97775"/>
                </a:cubicBezTo>
                <a:lnTo>
                  <a:pt x="3282918" y="111456"/>
                </a:lnTo>
                <a:lnTo>
                  <a:pt x="3338172" y="111456"/>
                </a:lnTo>
                <a:lnTo>
                  <a:pt x="3339409" y="105123"/>
                </a:lnTo>
                <a:lnTo>
                  <a:pt x="3347363" y="111456"/>
                </a:lnTo>
                <a:lnTo>
                  <a:pt x="3381093" y="111456"/>
                </a:lnTo>
                <a:lnTo>
                  <a:pt x="3383687" y="110791"/>
                </a:lnTo>
                <a:lnTo>
                  <a:pt x="3384776" y="111456"/>
                </a:lnTo>
                <a:lnTo>
                  <a:pt x="3422971" y="111456"/>
                </a:lnTo>
                <a:lnTo>
                  <a:pt x="3427544" y="83190"/>
                </a:lnTo>
                <a:cubicBezTo>
                  <a:pt x="3434737" y="95539"/>
                  <a:pt x="3441849" y="103903"/>
                  <a:pt x="3448905" y="109186"/>
                </a:cubicBezTo>
                <a:lnTo>
                  <a:pt x="3455264" y="111456"/>
                </a:lnTo>
                <a:lnTo>
                  <a:pt x="3489565" y="111456"/>
                </a:lnTo>
                <a:lnTo>
                  <a:pt x="3490772" y="111134"/>
                </a:lnTo>
                <a:cubicBezTo>
                  <a:pt x="3497706" y="107707"/>
                  <a:pt x="3504636" y="103007"/>
                  <a:pt x="3511587" y="97937"/>
                </a:cubicBezTo>
                <a:cubicBezTo>
                  <a:pt x="3517396" y="93734"/>
                  <a:pt x="3526664" y="89689"/>
                  <a:pt x="3529920" y="96763"/>
                </a:cubicBezTo>
                <a:lnTo>
                  <a:pt x="3536943" y="111456"/>
                </a:lnTo>
                <a:lnTo>
                  <a:pt x="3559406" y="111456"/>
                </a:lnTo>
                <a:lnTo>
                  <a:pt x="3563080" y="104486"/>
                </a:lnTo>
                <a:cubicBezTo>
                  <a:pt x="3563328" y="103793"/>
                  <a:pt x="3564344" y="104657"/>
                  <a:pt x="3565926" y="106620"/>
                </a:cubicBezTo>
                <a:lnTo>
                  <a:pt x="3569388" y="111456"/>
                </a:lnTo>
                <a:lnTo>
                  <a:pt x="3593241" y="111456"/>
                </a:lnTo>
                <a:lnTo>
                  <a:pt x="3593460" y="109407"/>
                </a:lnTo>
                <a:cubicBezTo>
                  <a:pt x="3594697" y="97843"/>
                  <a:pt x="3596070" y="85028"/>
                  <a:pt x="3597709" y="69778"/>
                </a:cubicBezTo>
                <a:cubicBezTo>
                  <a:pt x="3603823" y="79440"/>
                  <a:pt x="3610435" y="91843"/>
                  <a:pt x="3617600" y="103866"/>
                </a:cubicBezTo>
                <a:lnTo>
                  <a:pt x="3623141" y="111456"/>
                </a:lnTo>
                <a:lnTo>
                  <a:pt x="3681919" y="111456"/>
                </a:lnTo>
                <a:lnTo>
                  <a:pt x="3680307" y="105492"/>
                </a:lnTo>
                <a:lnTo>
                  <a:pt x="3712698" y="105492"/>
                </a:lnTo>
                <a:lnTo>
                  <a:pt x="3712698" y="11145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33" name="Google Shape;33;p16"/>
          <p:cNvSpPr>
            <a:spLocks noGrp="1"/>
          </p:cNvSpPr>
          <p:nvPr>
            <p:ph type="pic" idx="4"/>
          </p:nvPr>
        </p:nvSpPr>
        <p:spPr>
          <a:xfrm>
            <a:off x="7933900" y="1624084"/>
            <a:ext cx="2750861" cy="176056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reon"/>
                <a:ea typeface="Kreon"/>
                <a:cs typeface="Kreon"/>
                <a:sym typeface="Kreo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34"/>
        <p:cNvGrpSpPr/>
        <p:nvPr/>
      </p:nvGrpSpPr>
      <p:grpSpPr>
        <a:xfrm>
          <a:off x="0" y="0"/>
          <a:ext cx="0" cy="0"/>
          <a:chOff x="0" y="0"/>
          <a:chExt cx="0" cy="0"/>
        </a:xfrm>
      </p:grpSpPr>
      <p:grpSp>
        <p:nvGrpSpPr>
          <p:cNvPr id="35" name="Google Shape;35;p17"/>
          <p:cNvGrpSpPr/>
          <p:nvPr/>
        </p:nvGrpSpPr>
        <p:grpSpPr>
          <a:xfrm rot="8595530">
            <a:off x="482674" y="715243"/>
            <a:ext cx="2035394" cy="2089673"/>
            <a:chOff x="8414649" y="4590552"/>
            <a:chExt cx="2035394" cy="2089673"/>
          </a:xfrm>
        </p:grpSpPr>
        <p:sp>
          <p:nvSpPr>
            <p:cNvPr id="36" name="Google Shape;36;p17"/>
            <p:cNvSpPr/>
            <p:nvPr/>
          </p:nvSpPr>
          <p:spPr>
            <a:xfrm>
              <a:off x="8414649" y="4694929"/>
              <a:ext cx="80682" cy="16136"/>
            </a:xfrm>
            <a:custGeom>
              <a:avLst/>
              <a:gdLst/>
              <a:ahLst/>
              <a:cxnLst/>
              <a:rect l="l" t="t" r="r" b="b"/>
              <a:pathLst>
                <a:path w="80682" h="16136" extrusionOk="0">
                  <a:moveTo>
                    <a:pt x="83837" y="13749"/>
                  </a:moveTo>
                  <a:cubicBezTo>
                    <a:pt x="71937" y="23367"/>
                    <a:pt x="22276" y="30039"/>
                    <a:pt x="0" y="13749"/>
                  </a:cubicBezTo>
                  <a:cubicBezTo>
                    <a:pt x="29013" y="-14877"/>
                    <a:pt x="46384" y="9384"/>
                    <a:pt x="83837" y="13749"/>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37" name="Google Shape;37;p17"/>
            <p:cNvSpPr/>
            <p:nvPr/>
          </p:nvSpPr>
          <p:spPr>
            <a:xfrm>
              <a:off x="8734813" y="4728668"/>
              <a:ext cx="80682" cy="16136"/>
            </a:xfrm>
            <a:custGeom>
              <a:avLst/>
              <a:gdLst/>
              <a:ahLst/>
              <a:cxnLst/>
              <a:rect l="l" t="t" r="r" b="b"/>
              <a:pathLst>
                <a:path w="80682" h="16136" extrusionOk="0">
                  <a:moveTo>
                    <a:pt x="0" y="2885"/>
                  </a:moveTo>
                  <a:cubicBezTo>
                    <a:pt x="24777" y="-6588"/>
                    <a:pt x="56058" y="10283"/>
                    <a:pt x="83837" y="10501"/>
                  </a:cubicBezTo>
                  <a:cubicBezTo>
                    <a:pt x="74655" y="16391"/>
                    <a:pt x="67555" y="18497"/>
                    <a:pt x="87653" y="18125"/>
                  </a:cubicBezTo>
                  <a:cubicBezTo>
                    <a:pt x="59035" y="27629"/>
                    <a:pt x="13054" y="21619"/>
                    <a:pt x="0" y="2885"/>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38" name="Google Shape;38;p17"/>
            <p:cNvSpPr/>
            <p:nvPr/>
          </p:nvSpPr>
          <p:spPr>
            <a:xfrm>
              <a:off x="8898679" y="4733570"/>
              <a:ext cx="419548" cy="72614"/>
            </a:xfrm>
            <a:custGeom>
              <a:avLst/>
              <a:gdLst/>
              <a:ahLst/>
              <a:cxnLst/>
              <a:rect l="l" t="t" r="r" b="b"/>
              <a:pathLst>
                <a:path w="419548" h="72614" extrusionOk="0">
                  <a:moveTo>
                    <a:pt x="426866" y="74211"/>
                  </a:moveTo>
                  <a:cubicBezTo>
                    <a:pt x="346248" y="64690"/>
                    <a:pt x="223329" y="46884"/>
                    <a:pt x="110527" y="36088"/>
                  </a:cubicBezTo>
                  <a:cubicBezTo>
                    <a:pt x="72380" y="32450"/>
                    <a:pt x="11844" y="37968"/>
                    <a:pt x="0" y="20840"/>
                  </a:cubicBezTo>
                  <a:cubicBezTo>
                    <a:pt x="4333" y="20137"/>
                    <a:pt x="2130" y="17031"/>
                    <a:pt x="0" y="17039"/>
                  </a:cubicBezTo>
                  <a:cubicBezTo>
                    <a:pt x="5277" y="4735"/>
                    <a:pt x="30288" y="3138"/>
                    <a:pt x="45739" y="1798"/>
                  </a:cubicBezTo>
                  <a:cubicBezTo>
                    <a:pt x="129777" y="-5536"/>
                    <a:pt x="233293" y="11843"/>
                    <a:pt x="308731" y="13223"/>
                  </a:cubicBezTo>
                  <a:cubicBezTo>
                    <a:pt x="323391" y="25213"/>
                    <a:pt x="346660" y="28641"/>
                    <a:pt x="365894" y="36080"/>
                  </a:cubicBezTo>
                  <a:cubicBezTo>
                    <a:pt x="375705" y="59309"/>
                    <a:pt x="410455" y="57590"/>
                    <a:pt x="426866" y="74211"/>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39" name="Google Shape;39;p17"/>
            <p:cNvSpPr/>
            <p:nvPr/>
          </p:nvSpPr>
          <p:spPr>
            <a:xfrm>
              <a:off x="10377430" y="4825298"/>
              <a:ext cx="72614" cy="112955"/>
            </a:xfrm>
            <a:custGeom>
              <a:avLst/>
              <a:gdLst/>
              <a:ahLst/>
              <a:cxnLst/>
              <a:rect l="l" t="t" r="r" b="b"/>
              <a:pathLst>
                <a:path w="72614" h="112955" extrusionOk="0">
                  <a:moveTo>
                    <a:pt x="19076" y="115891"/>
                  </a:moveTo>
                  <a:cubicBezTo>
                    <a:pt x="17898" y="94196"/>
                    <a:pt x="6643" y="82586"/>
                    <a:pt x="35" y="66337"/>
                  </a:cubicBezTo>
                  <a:cubicBezTo>
                    <a:pt x="-707" y="45270"/>
                    <a:pt x="10532" y="36177"/>
                    <a:pt x="7668" y="12973"/>
                  </a:cubicBezTo>
                  <a:cubicBezTo>
                    <a:pt x="73206" y="-48749"/>
                    <a:pt x="121478" y="130616"/>
                    <a:pt x="19076" y="115891"/>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40" name="Google Shape;40;p17"/>
            <p:cNvSpPr/>
            <p:nvPr/>
          </p:nvSpPr>
          <p:spPr>
            <a:xfrm>
              <a:off x="8932985" y="4833715"/>
              <a:ext cx="274320" cy="48409"/>
            </a:xfrm>
            <a:custGeom>
              <a:avLst/>
              <a:gdLst/>
              <a:ahLst/>
              <a:cxnLst/>
              <a:rect l="l" t="t" r="r" b="b"/>
              <a:pathLst>
                <a:path w="274320" h="48409" extrusionOk="0">
                  <a:moveTo>
                    <a:pt x="282033" y="42678"/>
                  </a:moveTo>
                  <a:cubicBezTo>
                    <a:pt x="251979" y="65552"/>
                    <a:pt x="183044" y="40815"/>
                    <a:pt x="156258" y="23621"/>
                  </a:cubicBezTo>
                  <a:cubicBezTo>
                    <a:pt x="103523" y="41234"/>
                    <a:pt x="35306" y="21169"/>
                    <a:pt x="0" y="12197"/>
                  </a:cubicBezTo>
                  <a:cubicBezTo>
                    <a:pt x="32305" y="-18559"/>
                    <a:pt x="105040" y="17853"/>
                    <a:pt x="175315" y="23621"/>
                  </a:cubicBezTo>
                  <a:cubicBezTo>
                    <a:pt x="215551" y="26913"/>
                    <a:pt x="250769" y="29317"/>
                    <a:pt x="282033" y="42678"/>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41" name="Google Shape;41;p17"/>
            <p:cNvSpPr/>
            <p:nvPr/>
          </p:nvSpPr>
          <p:spPr>
            <a:xfrm>
              <a:off x="10271794" y="4835119"/>
              <a:ext cx="64546" cy="96819"/>
            </a:xfrm>
            <a:custGeom>
              <a:avLst/>
              <a:gdLst/>
              <a:ahLst/>
              <a:cxnLst/>
              <a:rect l="l" t="t" r="r" b="b"/>
              <a:pathLst>
                <a:path w="64545" h="96818" extrusionOk="0">
                  <a:moveTo>
                    <a:pt x="29426" y="98438"/>
                  </a:moveTo>
                  <a:cubicBezTo>
                    <a:pt x="17316" y="68384"/>
                    <a:pt x="-17104" y="45163"/>
                    <a:pt x="10385" y="6968"/>
                  </a:cubicBezTo>
                  <a:cubicBezTo>
                    <a:pt x="51396" y="-19028"/>
                    <a:pt x="87663" y="33319"/>
                    <a:pt x="63732" y="71764"/>
                  </a:cubicBezTo>
                  <a:cubicBezTo>
                    <a:pt x="50024" y="78364"/>
                    <a:pt x="35041" y="83713"/>
                    <a:pt x="29426" y="98438"/>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42" name="Google Shape;42;p17"/>
            <p:cNvSpPr/>
            <p:nvPr/>
          </p:nvSpPr>
          <p:spPr>
            <a:xfrm>
              <a:off x="8696690" y="4884001"/>
              <a:ext cx="129092" cy="16136"/>
            </a:xfrm>
            <a:custGeom>
              <a:avLst/>
              <a:gdLst/>
              <a:ahLst/>
              <a:cxnLst/>
              <a:rect l="l" t="t" r="r" b="b"/>
              <a:pathLst>
                <a:path w="129091" h="16136" extrusionOk="0">
                  <a:moveTo>
                    <a:pt x="0" y="0"/>
                  </a:moveTo>
                  <a:cubicBezTo>
                    <a:pt x="45505" y="4050"/>
                    <a:pt x="81667" y="17419"/>
                    <a:pt x="129592" y="19057"/>
                  </a:cubicBezTo>
                  <a:cubicBezTo>
                    <a:pt x="96448" y="17871"/>
                    <a:pt x="21010" y="26020"/>
                    <a:pt x="0" y="0"/>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43" name="Google Shape;43;p17"/>
            <p:cNvSpPr/>
            <p:nvPr/>
          </p:nvSpPr>
          <p:spPr>
            <a:xfrm>
              <a:off x="8902479" y="4917832"/>
              <a:ext cx="233979" cy="40341"/>
            </a:xfrm>
            <a:custGeom>
              <a:avLst/>
              <a:gdLst/>
              <a:ahLst/>
              <a:cxnLst/>
              <a:rect l="l" t="t" r="r" b="b"/>
              <a:pathLst>
                <a:path w="233978" h="40341" extrusionOk="0">
                  <a:moveTo>
                    <a:pt x="0" y="4292"/>
                  </a:moveTo>
                  <a:cubicBezTo>
                    <a:pt x="75341" y="-12627"/>
                    <a:pt x="140726" y="26971"/>
                    <a:pt x="198196" y="11908"/>
                  </a:cubicBezTo>
                  <a:cubicBezTo>
                    <a:pt x="212017" y="18419"/>
                    <a:pt x="219536" y="31239"/>
                    <a:pt x="236318" y="34782"/>
                  </a:cubicBezTo>
                  <a:cubicBezTo>
                    <a:pt x="163987" y="59583"/>
                    <a:pt x="64957" y="23744"/>
                    <a:pt x="0" y="4292"/>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44" name="Google Shape;44;p17"/>
            <p:cNvSpPr/>
            <p:nvPr/>
          </p:nvSpPr>
          <p:spPr>
            <a:xfrm>
              <a:off x="10319398" y="4929740"/>
              <a:ext cx="24205" cy="24205"/>
            </a:xfrm>
            <a:custGeom>
              <a:avLst/>
              <a:gdLst/>
              <a:ahLst/>
              <a:cxnLst/>
              <a:rect l="l" t="t" r="r" b="b"/>
              <a:pathLst>
                <a:path w="24204" h="24204" extrusionOk="0">
                  <a:moveTo>
                    <a:pt x="23754" y="0"/>
                  </a:moveTo>
                  <a:cubicBezTo>
                    <a:pt x="38462" y="5817"/>
                    <a:pt x="21268" y="32072"/>
                    <a:pt x="896" y="26690"/>
                  </a:cubicBezTo>
                  <a:cubicBezTo>
                    <a:pt x="-4211" y="5067"/>
                    <a:pt x="13740" y="6503"/>
                    <a:pt x="23754" y="0"/>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45" name="Google Shape;45;p17"/>
            <p:cNvSpPr/>
            <p:nvPr/>
          </p:nvSpPr>
          <p:spPr>
            <a:xfrm>
              <a:off x="10274014" y="4995041"/>
              <a:ext cx="56478" cy="56478"/>
            </a:xfrm>
            <a:custGeom>
              <a:avLst/>
              <a:gdLst/>
              <a:ahLst/>
              <a:cxnLst/>
              <a:rect l="l" t="t" r="r" b="b"/>
              <a:pathLst>
                <a:path w="56477" h="56477" extrusionOk="0">
                  <a:moveTo>
                    <a:pt x="57696" y="10920"/>
                  </a:moveTo>
                  <a:cubicBezTo>
                    <a:pt x="60706" y="45678"/>
                    <a:pt x="46215" y="62968"/>
                    <a:pt x="11981" y="60467"/>
                  </a:cubicBezTo>
                  <a:cubicBezTo>
                    <a:pt x="-403" y="52536"/>
                    <a:pt x="-830" y="32624"/>
                    <a:pt x="533" y="10920"/>
                  </a:cubicBezTo>
                  <a:cubicBezTo>
                    <a:pt x="14627" y="609"/>
                    <a:pt x="46578" y="-7354"/>
                    <a:pt x="57696" y="10920"/>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46" name="Google Shape;46;p17"/>
            <p:cNvSpPr/>
            <p:nvPr/>
          </p:nvSpPr>
          <p:spPr>
            <a:xfrm>
              <a:off x="8849132" y="5031872"/>
              <a:ext cx="96819" cy="24205"/>
            </a:xfrm>
            <a:custGeom>
              <a:avLst/>
              <a:gdLst/>
              <a:ahLst/>
              <a:cxnLst/>
              <a:rect l="l" t="t" r="r" b="b"/>
              <a:pathLst>
                <a:path w="96818" h="24204" extrusionOk="0">
                  <a:moveTo>
                    <a:pt x="102910" y="8387"/>
                  </a:moveTo>
                  <a:cubicBezTo>
                    <a:pt x="79964" y="21982"/>
                    <a:pt x="26480" y="45251"/>
                    <a:pt x="0" y="19836"/>
                  </a:cubicBezTo>
                  <a:cubicBezTo>
                    <a:pt x="10053" y="-15584"/>
                    <a:pt x="72864" y="6935"/>
                    <a:pt x="102910" y="8387"/>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47" name="Google Shape;47;p17"/>
            <p:cNvSpPr/>
            <p:nvPr/>
          </p:nvSpPr>
          <p:spPr>
            <a:xfrm>
              <a:off x="10117594" y="5246071"/>
              <a:ext cx="8068" cy="16136"/>
            </a:xfrm>
            <a:custGeom>
              <a:avLst/>
              <a:gdLst/>
              <a:ahLst/>
              <a:cxnLst/>
              <a:rect l="l" t="t" r="r" b="b"/>
              <a:pathLst>
                <a:path w="8068" h="16136" extrusionOk="0">
                  <a:moveTo>
                    <a:pt x="8320" y="0"/>
                  </a:moveTo>
                  <a:cubicBezTo>
                    <a:pt x="19559" y="-64"/>
                    <a:pt x="15468" y="23140"/>
                    <a:pt x="687" y="19057"/>
                  </a:cubicBezTo>
                  <a:cubicBezTo>
                    <a:pt x="-2564" y="6906"/>
                    <a:pt x="6690" y="7278"/>
                    <a:pt x="8320" y="0"/>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48" name="Google Shape;48;p17"/>
            <p:cNvSpPr/>
            <p:nvPr/>
          </p:nvSpPr>
          <p:spPr>
            <a:xfrm>
              <a:off x="9401721" y="5475386"/>
              <a:ext cx="40341" cy="32273"/>
            </a:xfrm>
            <a:custGeom>
              <a:avLst/>
              <a:gdLst/>
              <a:ahLst/>
              <a:cxnLst/>
              <a:rect l="l" t="t" r="r" b="b"/>
              <a:pathLst>
                <a:path w="40341" h="32272" extrusionOk="0">
                  <a:moveTo>
                    <a:pt x="45783" y="3188"/>
                  </a:moveTo>
                  <a:cubicBezTo>
                    <a:pt x="48485" y="30982"/>
                    <a:pt x="17697" y="38010"/>
                    <a:pt x="52" y="33669"/>
                  </a:cubicBezTo>
                  <a:cubicBezTo>
                    <a:pt x="-1303" y="8569"/>
                    <a:pt x="24160" y="-7067"/>
                    <a:pt x="45783" y="3188"/>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49" name="Google Shape;49;p17"/>
            <p:cNvSpPr/>
            <p:nvPr/>
          </p:nvSpPr>
          <p:spPr>
            <a:xfrm>
              <a:off x="10015361" y="5505247"/>
              <a:ext cx="8068" cy="24205"/>
            </a:xfrm>
            <a:custGeom>
              <a:avLst/>
              <a:gdLst/>
              <a:ahLst/>
              <a:cxnLst/>
              <a:rect l="l" t="t" r="r" b="b"/>
              <a:pathLst>
                <a:path w="8068" h="24204" extrusionOk="0">
                  <a:moveTo>
                    <a:pt x="7643" y="0"/>
                  </a:moveTo>
                  <a:cubicBezTo>
                    <a:pt x="23957" y="726"/>
                    <a:pt x="9539" y="27343"/>
                    <a:pt x="27" y="26674"/>
                  </a:cubicBezTo>
                  <a:cubicBezTo>
                    <a:pt x="-603" y="14620"/>
                    <a:pt x="10152" y="13934"/>
                    <a:pt x="7643" y="0"/>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50" name="Google Shape;50;p17"/>
            <p:cNvSpPr/>
            <p:nvPr/>
          </p:nvSpPr>
          <p:spPr>
            <a:xfrm>
              <a:off x="9876112" y="5539526"/>
              <a:ext cx="16136" cy="24205"/>
            </a:xfrm>
            <a:custGeom>
              <a:avLst/>
              <a:gdLst/>
              <a:ahLst/>
              <a:cxnLst/>
              <a:rect l="l" t="t" r="r" b="b"/>
              <a:pathLst>
                <a:path w="16136" h="24204" extrusionOk="0">
                  <a:moveTo>
                    <a:pt x="21132" y="28"/>
                  </a:moveTo>
                  <a:cubicBezTo>
                    <a:pt x="26634" y="12307"/>
                    <a:pt x="20107" y="27371"/>
                    <a:pt x="2075" y="26701"/>
                  </a:cubicBezTo>
                  <a:cubicBezTo>
                    <a:pt x="-4590" y="17278"/>
                    <a:pt x="5609" y="-804"/>
                    <a:pt x="21132" y="28"/>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51" name="Google Shape;51;p17"/>
            <p:cNvSpPr/>
            <p:nvPr/>
          </p:nvSpPr>
          <p:spPr>
            <a:xfrm>
              <a:off x="9598350" y="5566684"/>
              <a:ext cx="32273" cy="32273"/>
            </a:xfrm>
            <a:custGeom>
              <a:avLst/>
              <a:gdLst/>
              <a:ahLst/>
              <a:cxnLst/>
              <a:rect l="l" t="t" r="r" b="b"/>
              <a:pathLst>
                <a:path w="32272" h="32272" extrusionOk="0">
                  <a:moveTo>
                    <a:pt x="39718" y="7176"/>
                  </a:moveTo>
                  <a:cubicBezTo>
                    <a:pt x="38064" y="28379"/>
                    <a:pt x="22226" y="35390"/>
                    <a:pt x="1612" y="37658"/>
                  </a:cubicBezTo>
                  <a:cubicBezTo>
                    <a:pt x="-7231" y="22562"/>
                    <a:pt x="22403" y="-15843"/>
                    <a:pt x="39718" y="7176"/>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52" name="Google Shape;52;p17"/>
            <p:cNvSpPr/>
            <p:nvPr/>
          </p:nvSpPr>
          <p:spPr>
            <a:xfrm>
              <a:off x="9622791" y="5726756"/>
              <a:ext cx="24205" cy="24205"/>
            </a:xfrm>
            <a:custGeom>
              <a:avLst/>
              <a:gdLst/>
              <a:ahLst/>
              <a:cxnLst/>
              <a:rect l="l" t="t" r="r" b="b"/>
              <a:pathLst>
                <a:path w="24204" h="24204" extrusionOk="0">
                  <a:moveTo>
                    <a:pt x="26725" y="3361"/>
                  </a:moveTo>
                  <a:cubicBezTo>
                    <a:pt x="24958" y="18118"/>
                    <a:pt x="16858" y="26525"/>
                    <a:pt x="43" y="26218"/>
                  </a:cubicBezTo>
                  <a:cubicBezTo>
                    <a:pt x="-852" y="9582"/>
                    <a:pt x="12251" y="-7369"/>
                    <a:pt x="26725" y="3361"/>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53" name="Google Shape;53;p17"/>
            <p:cNvSpPr/>
            <p:nvPr/>
          </p:nvSpPr>
          <p:spPr>
            <a:xfrm>
              <a:off x="9976727" y="5783472"/>
              <a:ext cx="8068" cy="16136"/>
            </a:xfrm>
            <a:custGeom>
              <a:avLst/>
              <a:gdLst/>
              <a:ahLst/>
              <a:cxnLst/>
              <a:rect l="l" t="t" r="r" b="b"/>
              <a:pathLst>
                <a:path w="8068" h="16136" extrusionOk="0">
                  <a:moveTo>
                    <a:pt x="4345" y="7625"/>
                  </a:moveTo>
                  <a:cubicBezTo>
                    <a:pt x="5096" y="11949"/>
                    <a:pt x="8194" y="9730"/>
                    <a:pt x="8162" y="7625"/>
                  </a:cubicBezTo>
                  <a:cubicBezTo>
                    <a:pt x="22112" y="13611"/>
                    <a:pt x="-681" y="13312"/>
                    <a:pt x="4345" y="22874"/>
                  </a:cubicBezTo>
                  <a:cubicBezTo>
                    <a:pt x="-4070" y="22381"/>
                    <a:pt x="2732" y="6705"/>
                    <a:pt x="538" y="0"/>
                  </a:cubicBezTo>
                  <a:cubicBezTo>
                    <a:pt x="4919" y="1339"/>
                    <a:pt x="10211" y="6697"/>
                    <a:pt x="4345" y="7625"/>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54" name="Google Shape;54;p17"/>
            <p:cNvSpPr/>
            <p:nvPr/>
          </p:nvSpPr>
          <p:spPr>
            <a:xfrm>
              <a:off x="10183077" y="6339906"/>
              <a:ext cx="72614" cy="40341"/>
            </a:xfrm>
            <a:custGeom>
              <a:avLst/>
              <a:gdLst/>
              <a:ahLst/>
              <a:cxnLst/>
              <a:rect l="l" t="t" r="r" b="b"/>
              <a:pathLst>
                <a:path w="72614" h="40341" extrusionOk="0">
                  <a:moveTo>
                    <a:pt x="80037" y="0"/>
                  </a:moveTo>
                  <a:cubicBezTo>
                    <a:pt x="74535" y="34258"/>
                    <a:pt x="30853" y="49410"/>
                    <a:pt x="0" y="45747"/>
                  </a:cubicBezTo>
                  <a:cubicBezTo>
                    <a:pt x="16387" y="20195"/>
                    <a:pt x="40002" y="1896"/>
                    <a:pt x="80037" y="0"/>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55" name="Google Shape;55;p17"/>
            <p:cNvSpPr/>
            <p:nvPr/>
          </p:nvSpPr>
          <p:spPr>
            <a:xfrm>
              <a:off x="9016824" y="4590552"/>
              <a:ext cx="1234440" cy="2089673"/>
            </a:xfrm>
            <a:custGeom>
              <a:avLst/>
              <a:gdLst/>
              <a:ahLst/>
              <a:cxnLst/>
              <a:rect l="l" t="t" r="r" b="b"/>
              <a:pathLst>
                <a:path w="1234440" h="2089672" extrusionOk="0">
                  <a:moveTo>
                    <a:pt x="880419" y="1333937"/>
                  </a:moveTo>
                  <a:cubicBezTo>
                    <a:pt x="871625" y="1320133"/>
                    <a:pt x="881718" y="1315655"/>
                    <a:pt x="880419" y="1299639"/>
                  </a:cubicBezTo>
                  <a:cubicBezTo>
                    <a:pt x="868253" y="1315711"/>
                    <a:pt x="870649" y="1327765"/>
                    <a:pt x="868979" y="1349186"/>
                  </a:cubicBezTo>
                  <a:cubicBezTo>
                    <a:pt x="873448" y="1348573"/>
                    <a:pt x="872190" y="1342248"/>
                    <a:pt x="872787" y="1337746"/>
                  </a:cubicBezTo>
                  <a:cubicBezTo>
                    <a:pt x="866317" y="1595437"/>
                    <a:pt x="812332" y="1856009"/>
                    <a:pt x="762277" y="2092384"/>
                  </a:cubicBezTo>
                  <a:cubicBezTo>
                    <a:pt x="759662" y="2010015"/>
                    <a:pt x="790806" y="1933673"/>
                    <a:pt x="785142" y="1833208"/>
                  </a:cubicBezTo>
                  <a:cubicBezTo>
                    <a:pt x="779914" y="1740803"/>
                    <a:pt x="812203" y="1636166"/>
                    <a:pt x="827065" y="1532118"/>
                  </a:cubicBezTo>
                  <a:cubicBezTo>
                    <a:pt x="833478" y="1487218"/>
                    <a:pt x="843701" y="1446191"/>
                    <a:pt x="849930" y="1410166"/>
                  </a:cubicBezTo>
                  <a:cubicBezTo>
                    <a:pt x="857829" y="1364500"/>
                    <a:pt x="864816" y="1270400"/>
                    <a:pt x="891861" y="1253917"/>
                  </a:cubicBezTo>
                  <a:cubicBezTo>
                    <a:pt x="882824" y="1251521"/>
                    <a:pt x="884599" y="1193970"/>
                    <a:pt x="888036" y="1154823"/>
                  </a:cubicBezTo>
                  <a:cubicBezTo>
                    <a:pt x="889529" y="1137767"/>
                    <a:pt x="900066" y="1123179"/>
                    <a:pt x="903277" y="1105268"/>
                  </a:cubicBezTo>
                  <a:cubicBezTo>
                    <a:pt x="906004" y="1090164"/>
                    <a:pt x="901074" y="1072374"/>
                    <a:pt x="903277" y="1051904"/>
                  </a:cubicBezTo>
                  <a:cubicBezTo>
                    <a:pt x="910078" y="989133"/>
                    <a:pt x="942634" y="950761"/>
                    <a:pt x="888036" y="929953"/>
                  </a:cubicBezTo>
                  <a:cubicBezTo>
                    <a:pt x="889932" y="886126"/>
                    <a:pt x="943779" y="894227"/>
                    <a:pt x="945200" y="849916"/>
                  </a:cubicBezTo>
                  <a:cubicBezTo>
                    <a:pt x="921455" y="858573"/>
                    <a:pt x="909231" y="839936"/>
                    <a:pt x="884220" y="830859"/>
                  </a:cubicBezTo>
                  <a:cubicBezTo>
                    <a:pt x="890335" y="782586"/>
                    <a:pt x="892877" y="699637"/>
                    <a:pt x="846106" y="682226"/>
                  </a:cubicBezTo>
                  <a:cubicBezTo>
                    <a:pt x="809064" y="709133"/>
                    <a:pt x="758307" y="741205"/>
                    <a:pt x="712705" y="747014"/>
                  </a:cubicBezTo>
                  <a:cubicBezTo>
                    <a:pt x="691921" y="732515"/>
                    <a:pt x="736684" y="708827"/>
                    <a:pt x="724154" y="682226"/>
                  </a:cubicBezTo>
                  <a:cubicBezTo>
                    <a:pt x="702588" y="684477"/>
                    <a:pt x="696415" y="659393"/>
                    <a:pt x="674599" y="651736"/>
                  </a:cubicBezTo>
                  <a:cubicBezTo>
                    <a:pt x="673607" y="640569"/>
                    <a:pt x="683192" y="640013"/>
                    <a:pt x="682207" y="628862"/>
                  </a:cubicBezTo>
                  <a:cubicBezTo>
                    <a:pt x="672065" y="613613"/>
                    <a:pt x="656437" y="603819"/>
                    <a:pt x="640293" y="594556"/>
                  </a:cubicBezTo>
                  <a:cubicBezTo>
                    <a:pt x="595304" y="595597"/>
                    <a:pt x="600791" y="666469"/>
                    <a:pt x="548831" y="647920"/>
                  </a:cubicBezTo>
                  <a:cubicBezTo>
                    <a:pt x="549477" y="597743"/>
                    <a:pt x="613490" y="610943"/>
                    <a:pt x="632684" y="579308"/>
                  </a:cubicBezTo>
                  <a:cubicBezTo>
                    <a:pt x="628497" y="559403"/>
                    <a:pt x="616354" y="557176"/>
                    <a:pt x="628868" y="537393"/>
                  </a:cubicBezTo>
                  <a:cubicBezTo>
                    <a:pt x="619372" y="513858"/>
                    <a:pt x="600516" y="499682"/>
                    <a:pt x="602195" y="464964"/>
                  </a:cubicBezTo>
                  <a:cubicBezTo>
                    <a:pt x="506586" y="420113"/>
                    <a:pt x="351450" y="422848"/>
                    <a:pt x="232492" y="423050"/>
                  </a:cubicBezTo>
                  <a:cubicBezTo>
                    <a:pt x="186907" y="468304"/>
                    <a:pt x="77937" y="461519"/>
                    <a:pt x="14" y="453540"/>
                  </a:cubicBezTo>
                  <a:cubicBezTo>
                    <a:pt x="-640" y="448368"/>
                    <a:pt x="22056" y="448610"/>
                    <a:pt x="7622" y="442107"/>
                  </a:cubicBezTo>
                  <a:cubicBezTo>
                    <a:pt x="43832" y="424857"/>
                    <a:pt x="113025" y="418306"/>
                    <a:pt x="171496" y="411625"/>
                  </a:cubicBezTo>
                  <a:cubicBezTo>
                    <a:pt x="215952" y="406542"/>
                    <a:pt x="265846" y="416506"/>
                    <a:pt x="251557" y="365886"/>
                  </a:cubicBezTo>
                  <a:cubicBezTo>
                    <a:pt x="323517" y="357762"/>
                    <a:pt x="412284" y="400685"/>
                    <a:pt x="453553" y="354438"/>
                  </a:cubicBezTo>
                  <a:cubicBezTo>
                    <a:pt x="411163" y="314250"/>
                    <a:pt x="325712" y="317130"/>
                    <a:pt x="266782" y="293458"/>
                  </a:cubicBezTo>
                  <a:cubicBezTo>
                    <a:pt x="266693" y="276854"/>
                    <a:pt x="264523" y="258167"/>
                    <a:pt x="274414" y="251543"/>
                  </a:cubicBezTo>
                  <a:cubicBezTo>
                    <a:pt x="305856" y="255198"/>
                    <a:pt x="354903" y="286430"/>
                    <a:pt x="381149" y="259152"/>
                  </a:cubicBezTo>
                  <a:cubicBezTo>
                    <a:pt x="380108" y="236060"/>
                    <a:pt x="359437" y="232591"/>
                    <a:pt x="343027" y="224854"/>
                  </a:cubicBezTo>
                  <a:cubicBezTo>
                    <a:pt x="345471" y="195445"/>
                    <a:pt x="346843" y="179058"/>
                    <a:pt x="343027" y="148633"/>
                  </a:cubicBezTo>
                  <a:cubicBezTo>
                    <a:pt x="403910" y="147479"/>
                    <a:pt x="490232" y="173169"/>
                    <a:pt x="548839" y="198180"/>
                  </a:cubicBezTo>
                  <a:cubicBezTo>
                    <a:pt x="693140" y="197986"/>
                    <a:pt x="815342" y="187054"/>
                    <a:pt x="914717" y="106718"/>
                  </a:cubicBezTo>
                  <a:cubicBezTo>
                    <a:pt x="908513" y="80029"/>
                    <a:pt x="942569" y="71307"/>
                    <a:pt x="952840" y="49555"/>
                  </a:cubicBezTo>
                  <a:cubicBezTo>
                    <a:pt x="977715" y="50289"/>
                    <a:pt x="997272" y="45706"/>
                    <a:pt x="1013820" y="38114"/>
                  </a:cubicBezTo>
                  <a:cubicBezTo>
                    <a:pt x="1022662" y="43681"/>
                    <a:pt x="1006373" y="50193"/>
                    <a:pt x="1021428" y="49555"/>
                  </a:cubicBezTo>
                  <a:cubicBezTo>
                    <a:pt x="1034039" y="41850"/>
                    <a:pt x="1079011" y="22309"/>
                    <a:pt x="1105290" y="45731"/>
                  </a:cubicBezTo>
                  <a:cubicBezTo>
                    <a:pt x="1122878" y="35379"/>
                    <a:pt x="1118965" y="3534"/>
                    <a:pt x="1143412" y="0"/>
                  </a:cubicBezTo>
                  <a:cubicBezTo>
                    <a:pt x="1164349" y="10448"/>
                    <a:pt x="1185561" y="25689"/>
                    <a:pt x="1173893" y="41915"/>
                  </a:cubicBezTo>
                  <a:cubicBezTo>
                    <a:pt x="1238851" y="67386"/>
                    <a:pt x="1216736" y="160404"/>
                    <a:pt x="1189135" y="213421"/>
                  </a:cubicBezTo>
                  <a:cubicBezTo>
                    <a:pt x="1194774" y="285043"/>
                    <a:pt x="1252156" y="371163"/>
                    <a:pt x="1238697" y="449715"/>
                  </a:cubicBezTo>
                  <a:cubicBezTo>
                    <a:pt x="1173950" y="459510"/>
                    <a:pt x="1169836" y="534182"/>
                    <a:pt x="1170085" y="598365"/>
                  </a:cubicBezTo>
                  <a:cubicBezTo>
                    <a:pt x="1201349" y="609958"/>
                    <a:pt x="1194524" y="643684"/>
                    <a:pt x="1200575" y="693651"/>
                  </a:cubicBezTo>
                  <a:cubicBezTo>
                    <a:pt x="1205691" y="735879"/>
                    <a:pt x="1241885" y="777463"/>
                    <a:pt x="1215816" y="815610"/>
                  </a:cubicBezTo>
                  <a:cubicBezTo>
                    <a:pt x="1188328" y="796311"/>
                    <a:pt x="1199518" y="756591"/>
                    <a:pt x="1192942" y="727956"/>
                  </a:cubicBezTo>
                  <a:cubicBezTo>
                    <a:pt x="1183438" y="686470"/>
                    <a:pt x="1152368" y="652115"/>
                    <a:pt x="1147212" y="613613"/>
                  </a:cubicBezTo>
                  <a:cubicBezTo>
                    <a:pt x="1126629" y="608264"/>
                    <a:pt x="1127025" y="623917"/>
                    <a:pt x="1112922" y="625046"/>
                  </a:cubicBezTo>
                  <a:cubicBezTo>
                    <a:pt x="1105701" y="610685"/>
                    <a:pt x="1091581" y="603181"/>
                    <a:pt x="1067183" y="605989"/>
                  </a:cubicBezTo>
                  <a:cubicBezTo>
                    <a:pt x="1030109" y="634752"/>
                    <a:pt x="1053128" y="702897"/>
                    <a:pt x="1040494" y="758446"/>
                  </a:cubicBezTo>
                  <a:cubicBezTo>
                    <a:pt x="1004735" y="783958"/>
                    <a:pt x="986403" y="847100"/>
                    <a:pt x="975706" y="903279"/>
                  </a:cubicBezTo>
                  <a:cubicBezTo>
                    <a:pt x="972139" y="921957"/>
                    <a:pt x="954244" y="939683"/>
                    <a:pt x="949024" y="960435"/>
                  </a:cubicBezTo>
                  <a:cubicBezTo>
                    <a:pt x="943182" y="983671"/>
                    <a:pt x="943473" y="1013846"/>
                    <a:pt x="937591" y="1040480"/>
                  </a:cubicBezTo>
                  <a:cubicBezTo>
                    <a:pt x="928595" y="1081297"/>
                    <a:pt x="915460" y="1109253"/>
                    <a:pt x="929966" y="1139574"/>
                  </a:cubicBezTo>
                  <a:cubicBezTo>
                    <a:pt x="902841" y="1200618"/>
                    <a:pt x="896136" y="1260040"/>
                    <a:pt x="880419" y="1333937"/>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56" name="Google Shape;56;p17"/>
            <p:cNvSpPr/>
            <p:nvPr/>
          </p:nvSpPr>
          <p:spPr>
            <a:xfrm>
              <a:off x="9142607" y="4803670"/>
              <a:ext cx="72614" cy="16136"/>
            </a:xfrm>
            <a:custGeom>
              <a:avLst/>
              <a:gdLst/>
              <a:ahLst/>
              <a:cxnLst/>
              <a:rect l="l" t="t" r="r" b="b"/>
              <a:pathLst>
                <a:path w="72614" h="16136" extrusionOk="0">
                  <a:moveTo>
                    <a:pt x="76227" y="15543"/>
                  </a:moveTo>
                  <a:cubicBezTo>
                    <a:pt x="74879" y="28130"/>
                    <a:pt x="-801" y="26863"/>
                    <a:pt x="6" y="294"/>
                  </a:cubicBezTo>
                  <a:cubicBezTo>
                    <a:pt x="30916" y="-2618"/>
                    <a:pt x="59372" y="17076"/>
                    <a:pt x="76227" y="15543"/>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57" name="Google Shape;57;p17"/>
            <p:cNvSpPr/>
            <p:nvPr/>
          </p:nvSpPr>
          <p:spPr>
            <a:xfrm>
              <a:off x="9637116" y="5276561"/>
              <a:ext cx="40341" cy="32273"/>
            </a:xfrm>
            <a:custGeom>
              <a:avLst/>
              <a:gdLst/>
              <a:ahLst/>
              <a:cxnLst/>
              <a:rect l="l" t="t" r="r" b="b"/>
              <a:pathLst>
                <a:path w="40341" h="32272" extrusionOk="0">
                  <a:moveTo>
                    <a:pt x="20009" y="0"/>
                  </a:moveTo>
                  <a:cubicBezTo>
                    <a:pt x="29764" y="2945"/>
                    <a:pt x="41616" y="3816"/>
                    <a:pt x="46699" y="11449"/>
                  </a:cubicBezTo>
                  <a:cubicBezTo>
                    <a:pt x="48393" y="37283"/>
                    <a:pt x="9633" y="22664"/>
                    <a:pt x="952" y="38122"/>
                  </a:cubicBezTo>
                  <a:cubicBezTo>
                    <a:pt x="-4752" y="28416"/>
                    <a:pt x="16919" y="13562"/>
                    <a:pt x="20009" y="0"/>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58" name="Google Shape;58;p17"/>
            <p:cNvSpPr/>
            <p:nvPr/>
          </p:nvSpPr>
          <p:spPr>
            <a:xfrm>
              <a:off x="9119687" y="5501335"/>
              <a:ext cx="8068" cy="16136"/>
            </a:xfrm>
            <a:custGeom>
              <a:avLst/>
              <a:gdLst/>
              <a:ahLst/>
              <a:cxnLst/>
              <a:rect l="l" t="t" r="r" b="b"/>
              <a:pathLst>
                <a:path w="8068" h="16136" extrusionOk="0">
                  <a:moveTo>
                    <a:pt x="15294" y="96"/>
                  </a:moveTo>
                  <a:cubicBezTo>
                    <a:pt x="16037" y="11012"/>
                    <a:pt x="15762" y="20904"/>
                    <a:pt x="3861" y="19153"/>
                  </a:cubicBezTo>
                  <a:cubicBezTo>
                    <a:pt x="909" y="15757"/>
                    <a:pt x="-253" y="10545"/>
                    <a:pt x="46" y="3904"/>
                  </a:cubicBezTo>
                  <a:cubicBezTo>
                    <a:pt x="6887" y="4396"/>
                    <a:pt x="8105" y="-759"/>
                    <a:pt x="15294" y="96"/>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59" name="Google Shape;59;p17"/>
            <p:cNvSpPr/>
            <p:nvPr/>
          </p:nvSpPr>
          <p:spPr>
            <a:xfrm>
              <a:off x="9977265" y="5520488"/>
              <a:ext cx="56478" cy="290456"/>
            </a:xfrm>
            <a:custGeom>
              <a:avLst/>
              <a:gdLst/>
              <a:ahLst/>
              <a:cxnLst/>
              <a:rect l="l" t="t" r="r" b="b"/>
              <a:pathLst>
                <a:path w="56477" h="290456" extrusionOk="0">
                  <a:moveTo>
                    <a:pt x="15248" y="278233"/>
                  </a:moveTo>
                  <a:cubicBezTo>
                    <a:pt x="30110" y="278879"/>
                    <a:pt x="16337" y="259418"/>
                    <a:pt x="0" y="259184"/>
                  </a:cubicBezTo>
                  <a:cubicBezTo>
                    <a:pt x="6486" y="213147"/>
                    <a:pt x="-146" y="152474"/>
                    <a:pt x="22873" y="141017"/>
                  </a:cubicBezTo>
                  <a:cubicBezTo>
                    <a:pt x="16774" y="93140"/>
                    <a:pt x="31465" y="66934"/>
                    <a:pt x="34306" y="26674"/>
                  </a:cubicBezTo>
                  <a:cubicBezTo>
                    <a:pt x="44141" y="29554"/>
                    <a:pt x="31530" y="54864"/>
                    <a:pt x="45731" y="53372"/>
                  </a:cubicBezTo>
                  <a:cubicBezTo>
                    <a:pt x="52290" y="44787"/>
                    <a:pt x="47570" y="26262"/>
                    <a:pt x="38114" y="15249"/>
                  </a:cubicBezTo>
                  <a:cubicBezTo>
                    <a:pt x="58955" y="29957"/>
                    <a:pt x="46239" y="1259"/>
                    <a:pt x="60980" y="0"/>
                  </a:cubicBezTo>
                  <a:cubicBezTo>
                    <a:pt x="54549" y="37211"/>
                    <a:pt x="55372" y="58091"/>
                    <a:pt x="49555" y="95286"/>
                  </a:cubicBezTo>
                  <a:cubicBezTo>
                    <a:pt x="40720" y="96488"/>
                    <a:pt x="34919" y="94681"/>
                    <a:pt x="30497" y="91470"/>
                  </a:cubicBezTo>
                  <a:cubicBezTo>
                    <a:pt x="33540" y="103201"/>
                    <a:pt x="38146" y="103669"/>
                    <a:pt x="49555" y="99094"/>
                  </a:cubicBezTo>
                  <a:cubicBezTo>
                    <a:pt x="40728" y="152442"/>
                    <a:pt x="42447" y="239272"/>
                    <a:pt x="22873" y="293466"/>
                  </a:cubicBezTo>
                  <a:cubicBezTo>
                    <a:pt x="15507" y="293111"/>
                    <a:pt x="29465" y="278596"/>
                    <a:pt x="15248" y="278233"/>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60" name="Google Shape;60;p17"/>
            <p:cNvSpPr/>
            <p:nvPr/>
          </p:nvSpPr>
          <p:spPr>
            <a:xfrm>
              <a:off x="9279740" y="5653462"/>
              <a:ext cx="8068" cy="8068"/>
            </a:xfrm>
            <a:custGeom>
              <a:avLst/>
              <a:gdLst/>
              <a:ahLst/>
              <a:cxnLst/>
              <a:rect l="l" t="t" r="r" b="b"/>
              <a:pathLst>
                <a:path w="8068" h="8068" extrusionOk="0">
                  <a:moveTo>
                    <a:pt x="74" y="4226"/>
                  </a:moveTo>
                  <a:cubicBezTo>
                    <a:pt x="-934" y="1483"/>
                    <a:pt x="8634" y="-1026"/>
                    <a:pt x="11498" y="426"/>
                  </a:cubicBezTo>
                  <a:cubicBezTo>
                    <a:pt x="9731" y="-478"/>
                    <a:pt x="-11577" y="25914"/>
                    <a:pt x="11498" y="11859"/>
                  </a:cubicBezTo>
                  <a:cubicBezTo>
                    <a:pt x="5036" y="15796"/>
                    <a:pt x="4641" y="16772"/>
                    <a:pt x="74" y="4226"/>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61" name="Google Shape;61;p17"/>
            <p:cNvSpPr/>
            <p:nvPr/>
          </p:nvSpPr>
          <p:spPr>
            <a:xfrm>
              <a:off x="9474546" y="5714868"/>
              <a:ext cx="56478" cy="64546"/>
            </a:xfrm>
            <a:custGeom>
              <a:avLst/>
              <a:gdLst/>
              <a:ahLst/>
              <a:cxnLst/>
              <a:rect l="l" t="t" r="r" b="b"/>
              <a:pathLst>
                <a:path w="56477" h="64545" extrusionOk="0">
                  <a:moveTo>
                    <a:pt x="53011" y="0"/>
                  </a:moveTo>
                  <a:cubicBezTo>
                    <a:pt x="53108" y="3703"/>
                    <a:pt x="57651" y="2937"/>
                    <a:pt x="60620" y="3816"/>
                  </a:cubicBezTo>
                  <a:cubicBezTo>
                    <a:pt x="62742" y="45319"/>
                    <a:pt x="33511" y="55469"/>
                    <a:pt x="3440" y="64804"/>
                  </a:cubicBezTo>
                  <a:cubicBezTo>
                    <a:pt x="-8033" y="62053"/>
                    <a:pt x="12686" y="58874"/>
                    <a:pt x="14889" y="53355"/>
                  </a:cubicBezTo>
                  <a:cubicBezTo>
                    <a:pt x="17261" y="47417"/>
                    <a:pt x="4489" y="54307"/>
                    <a:pt x="7256" y="57172"/>
                  </a:cubicBezTo>
                  <a:cubicBezTo>
                    <a:pt x="-6726" y="42762"/>
                    <a:pt x="26209" y="2428"/>
                    <a:pt x="53011" y="0"/>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62" name="Google Shape;62;p17"/>
            <p:cNvSpPr/>
            <p:nvPr/>
          </p:nvSpPr>
          <p:spPr>
            <a:xfrm>
              <a:off x="10324094" y="5977844"/>
              <a:ext cx="40341" cy="153296"/>
            </a:xfrm>
            <a:custGeom>
              <a:avLst/>
              <a:gdLst/>
              <a:ahLst/>
              <a:cxnLst/>
              <a:rect l="l" t="t" r="r" b="b"/>
              <a:pathLst>
                <a:path w="40341" h="153296" extrusionOk="0">
                  <a:moveTo>
                    <a:pt x="0" y="0"/>
                  </a:moveTo>
                  <a:cubicBezTo>
                    <a:pt x="29232" y="38082"/>
                    <a:pt x="34863" y="99804"/>
                    <a:pt x="41915" y="160066"/>
                  </a:cubicBezTo>
                  <a:cubicBezTo>
                    <a:pt x="13611" y="121056"/>
                    <a:pt x="10077" y="57260"/>
                    <a:pt x="0" y="0"/>
                  </a:cubicBezTo>
                  <a:close/>
                  <a:moveTo>
                    <a:pt x="38106" y="152457"/>
                  </a:moveTo>
                  <a:cubicBezTo>
                    <a:pt x="34887" y="136627"/>
                    <a:pt x="37243" y="115223"/>
                    <a:pt x="26697" y="106726"/>
                  </a:cubicBezTo>
                  <a:cubicBezTo>
                    <a:pt x="28787" y="123678"/>
                    <a:pt x="29699" y="141815"/>
                    <a:pt x="38106" y="152457"/>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63" name="Google Shape;63;p17"/>
            <p:cNvSpPr/>
            <p:nvPr/>
          </p:nvSpPr>
          <p:spPr>
            <a:xfrm>
              <a:off x="9246427" y="4659339"/>
              <a:ext cx="88751" cy="64546"/>
            </a:xfrm>
            <a:custGeom>
              <a:avLst/>
              <a:gdLst/>
              <a:ahLst/>
              <a:cxnLst/>
              <a:rect l="l" t="t" r="r" b="b"/>
              <a:pathLst>
                <a:path w="88750" h="64545" extrusionOk="0">
                  <a:moveTo>
                    <a:pt x="52452" y="11242"/>
                  </a:moveTo>
                  <a:cubicBezTo>
                    <a:pt x="43117" y="35495"/>
                    <a:pt x="86226" y="37730"/>
                    <a:pt x="90574" y="60789"/>
                  </a:cubicBezTo>
                  <a:cubicBezTo>
                    <a:pt x="64329" y="72964"/>
                    <a:pt x="36671" y="53745"/>
                    <a:pt x="10514" y="53164"/>
                  </a:cubicBezTo>
                  <a:cubicBezTo>
                    <a:pt x="-18112" y="18156"/>
                    <a:pt x="17025" y="-19232"/>
                    <a:pt x="52452" y="11242"/>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64" name="Google Shape;64;p17"/>
            <p:cNvSpPr/>
            <p:nvPr/>
          </p:nvSpPr>
          <p:spPr>
            <a:xfrm>
              <a:off x="9317912" y="5779150"/>
              <a:ext cx="64546" cy="56478"/>
            </a:xfrm>
            <a:custGeom>
              <a:avLst/>
              <a:gdLst/>
              <a:ahLst/>
              <a:cxnLst/>
              <a:rect l="l" t="t" r="r" b="b"/>
              <a:pathLst>
                <a:path w="64545" h="56477" extrusionOk="0">
                  <a:moveTo>
                    <a:pt x="3824" y="57686"/>
                  </a:moveTo>
                  <a:cubicBezTo>
                    <a:pt x="3937" y="53967"/>
                    <a:pt x="8488" y="54717"/>
                    <a:pt x="11449" y="53862"/>
                  </a:cubicBezTo>
                  <a:cubicBezTo>
                    <a:pt x="10827" y="49392"/>
                    <a:pt x="4502" y="50659"/>
                    <a:pt x="0" y="50062"/>
                  </a:cubicBezTo>
                  <a:cubicBezTo>
                    <a:pt x="8004" y="23654"/>
                    <a:pt x="44416" y="-17607"/>
                    <a:pt x="68612" y="8131"/>
                  </a:cubicBezTo>
                  <a:cubicBezTo>
                    <a:pt x="58027" y="35668"/>
                    <a:pt x="36259" y="51998"/>
                    <a:pt x="3824" y="57686"/>
                  </a:cubicBezTo>
                  <a:close/>
                </a:path>
              </a:pathLst>
            </a:custGeom>
            <a:solidFill>
              <a:srgbClr val="D27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grpSp>
      <p:sp>
        <p:nvSpPr>
          <p:cNvPr id="65" name="Google Shape;65;p17"/>
          <p:cNvSpPr/>
          <p:nvPr/>
        </p:nvSpPr>
        <p:spPr>
          <a:xfrm>
            <a:off x="3188942" y="2770496"/>
            <a:ext cx="8357064" cy="3152631"/>
          </a:xfrm>
          <a:custGeom>
            <a:avLst/>
            <a:gdLst/>
            <a:ahLst/>
            <a:cxnLst/>
            <a:rect l="l" t="t" r="r" b="b"/>
            <a:pathLst>
              <a:path w="1666875" h="533400" extrusionOk="0">
                <a:moveTo>
                  <a:pt x="27918" y="110014"/>
                </a:moveTo>
                <a:cubicBezTo>
                  <a:pt x="18583" y="106851"/>
                  <a:pt x="9287" y="103718"/>
                  <a:pt x="0" y="100593"/>
                </a:cubicBezTo>
                <a:cubicBezTo>
                  <a:pt x="7915" y="108547"/>
                  <a:pt x="16069" y="115891"/>
                  <a:pt x="27918" y="110014"/>
                </a:cubicBezTo>
                <a:close/>
                <a:moveTo>
                  <a:pt x="1310802" y="455142"/>
                </a:moveTo>
                <a:cubicBezTo>
                  <a:pt x="1310735" y="456628"/>
                  <a:pt x="1310659" y="458114"/>
                  <a:pt x="1310602" y="459600"/>
                </a:cubicBezTo>
                <a:cubicBezTo>
                  <a:pt x="1315231" y="459600"/>
                  <a:pt x="1319899" y="459905"/>
                  <a:pt x="1324480" y="459429"/>
                </a:cubicBezTo>
                <a:cubicBezTo>
                  <a:pt x="1326099" y="459257"/>
                  <a:pt x="1327509" y="457162"/>
                  <a:pt x="1329023" y="455943"/>
                </a:cubicBezTo>
                <a:cubicBezTo>
                  <a:pt x="1327347" y="454838"/>
                  <a:pt x="1325613" y="452723"/>
                  <a:pt x="1324013" y="452818"/>
                </a:cubicBezTo>
                <a:cubicBezTo>
                  <a:pt x="1319565" y="453104"/>
                  <a:pt x="1315203" y="454304"/>
                  <a:pt x="1310802" y="455142"/>
                </a:cubicBezTo>
                <a:close/>
                <a:moveTo>
                  <a:pt x="18212" y="97231"/>
                </a:moveTo>
                <a:cubicBezTo>
                  <a:pt x="22536" y="94574"/>
                  <a:pt x="26613" y="91516"/>
                  <a:pt x="30747" y="88573"/>
                </a:cubicBezTo>
                <a:cubicBezTo>
                  <a:pt x="29651" y="87039"/>
                  <a:pt x="28556" y="85515"/>
                  <a:pt x="27451" y="83982"/>
                </a:cubicBezTo>
                <a:cubicBezTo>
                  <a:pt x="23174" y="87249"/>
                  <a:pt x="18907" y="90525"/>
                  <a:pt x="14631" y="93793"/>
                </a:cubicBezTo>
                <a:cubicBezTo>
                  <a:pt x="15869" y="94993"/>
                  <a:pt x="17869" y="97441"/>
                  <a:pt x="18212" y="97231"/>
                </a:cubicBezTo>
                <a:close/>
                <a:moveTo>
                  <a:pt x="1672866" y="255137"/>
                </a:moveTo>
                <a:cubicBezTo>
                  <a:pt x="1661732" y="243802"/>
                  <a:pt x="1671123" y="231553"/>
                  <a:pt x="1672695" y="220132"/>
                </a:cubicBezTo>
                <a:cubicBezTo>
                  <a:pt x="1666256" y="220704"/>
                  <a:pt x="1660598" y="221208"/>
                  <a:pt x="1654950" y="221713"/>
                </a:cubicBezTo>
                <a:cubicBezTo>
                  <a:pt x="1654388" y="220532"/>
                  <a:pt x="1653845" y="219342"/>
                  <a:pt x="1653292" y="218161"/>
                </a:cubicBezTo>
                <a:cubicBezTo>
                  <a:pt x="1663751" y="216741"/>
                  <a:pt x="1666713" y="211750"/>
                  <a:pt x="1663389" y="204730"/>
                </a:cubicBezTo>
                <a:cubicBezTo>
                  <a:pt x="1658131" y="206121"/>
                  <a:pt x="1653607" y="207311"/>
                  <a:pt x="1646654" y="209140"/>
                </a:cubicBezTo>
                <a:cubicBezTo>
                  <a:pt x="1651502" y="202482"/>
                  <a:pt x="1654340" y="198587"/>
                  <a:pt x="1657512" y="194224"/>
                </a:cubicBezTo>
                <a:cubicBezTo>
                  <a:pt x="1652197" y="192957"/>
                  <a:pt x="1648587" y="192091"/>
                  <a:pt x="1643091" y="190776"/>
                </a:cubicBezTo>
                <a:cubicBezTo>
                  <a:pt x="1647559" y="187052"/>
                  <a:pt x="1650702" y="184433"/>
                  <a:pt x="1655407" y="180508"/>
                </a:cubicBezTo>
                <a:cubicBezTo>
                  <a:pt x="1650225" y="175631"/>
                  <a:pt x="1645215" y="170907"/>
                  <a:pt x="1637729" y="163858"/>
                </a:cubicBezTo>
                <a:cubicBezTo>
                  <a:pt x="1637205" y="156591"/>
                  <a:pt x="1636176" y="145256"/>
                  <a:pt x="1628632" y="135626"/>
                </a:cubicBezTo>
                <a:cubicBezTo>
                  <a:pt x="1625537" y="131664"/>
                  <a:pt x="1623441" y="126692"/>
                  <a:pt x="1621774" y="121882"/>
                </a:cubicBezTo>
                <a:cubicBezTo>
                  <a:pt x="1620298" y="117605"/>
                  <a:pt x="1620031" y="112909"/>
                  <a:pt x="1618622" y="104870"/>
                </a:cubicBezTo>
                <a:cubicBezTo>
                  <a:pt x="1607925" y="118672"/>
                  <a:pt x="1605820" y="106347"/>
                  <a:pt x="1600495" y="104375"/>
                </a:cubicBezTo>
                <a:cubicBezTo>
                  <a:pt x="1594742" y="102251"/>
                  <a:pt x="1588303" y="102022"/>
                  <a:pt x="1580855" y="100746"/>
                </a:cubicBezTo>
                <a:lnTo>
                  <a:pt x="1580855" y="86735"/>
                </a:lnTo>
                <a:lnTo>
                  <a:pt x="1571501" y="86735"/>
                </a:lnTo>
                <a:cubicBezTo>
                  <a:pt x="1572349" y="90735"/>
                  <a:pt x="1573006" y="93878"/>
                  <a:pt x="1573978" y="98441"/>
                </a:cubicBezTo>
                <a:cubicBezTo>
                  <a:pt x="1569491" y="96450"/>
                  <a:pt x="1563767" y="95517"/>
                  <a:pt x="1563300" y="93431"/>
                </a:cubicBezTo>
                <a:cubicBezTo>
                  <a:pt x="1560252" y="79496"/>
                  <a:pt x="1551013" y="83715"/>
                  <a:pt x="1540393" y="85944"/>
                </a:cubicBezTo>
                <a:cubicBezTo>
                  <a:pt x="1542631" y="81486"/>
                  <a:pt x="1544241" y="78295"/>
                  <a:pt x="1545946" y="74923"/>
                </a:cubicBezTo>
                <a:cubicBezTo>
                  <a:pt x="1544498" y="71704"/>
                  <a:pt x="1542593" y="67532"/>
                  <a:pt x="1541269" y="64598"/>
                </a:cubicBezTo>
                <a:cubicBezTo>
                  <a:pt x="1537078" y="63532"/>
                  <a:pt x="1530887" y="63294"/>
                  <a:pt x="1530458" y="61617"/>
                </a:cubicBezTo>
                <a:cubicBezTo>
                  <a:pt x="1528544" y="54054"/>
                  <a:pt x="1528258" y="46072"/>
                  <a:pt x="1527467" y="38957"/>
                </a:cubicBezTo>
                <a:cubicBezTo>
                  <a:pt x="1521076" y="37205"/>
                  <a:pt x="1515304" y="35623"/>
                  <a:pt x="1509846" y="34137"/>
                </a:cubicBezTo>
                <a:cubicBezTo>
                  <a:pt x="1511094" y="30223"/>
                  <a:pt x="1512084" y="27118"/>
                  <a:pt x="1513427" y="22907"/>
                </a:cubicBezTo>
                <a:cubicBezTo>
                  <a:pt x="1497283" y="28013"/>
                  <a:pt x="1474908" y="24765"/>
                  <a:pt x="1470936" y="17602"/>
                </a:cubicBezTo>
                <a:cubicBezTo>
                  <a:pt x="1471498" y="15878"/>
                  <a:pt x="1472060" y="14125"/>
                  <a:pt x="1473994" y="8153"/>
                </a:cubicBezTo>
                <a:cubicBezTo>
                  <a:pt x="1464926" y="11935"/>
                  <a:pt x="1458601" y="14573"/>
                  <a:pt x="1452601" y="17088"/>
                </a:cubicBezTo>
                <a:cubicBezTo>
                  <a:pt x="1452534" y="16697"/>
                  <a:pt x="1452125" y="14344"/>
                  <a:pt x="1451572" y="11049"/>
                </a:cubicBezTo>
                <a:cubicBezTo>
                  <a:pt x="1448610" y="12420"/>
                  <a:pt x="1446248" y="14573"/>
                  <a:pt x="1444390" y="14211"/>
                </a:cubicBezTo>
                <a:cubicBezTo>
                  <a:pt x="1427893" y="10954"/>
                  <a:pt x="1411538" y="6305"/>
                  <a:pt x="1394546" y="11182"/>
                </a:cubicBezTo>
                <a:cubicBezTo>
                  <a:pt x="1393517" y="11478"/>
                  <a:pt x="1392193" y="11954"/>
                  <a:pt x="1391345" y="11582"/>
                </a:cubicBezTo>
                <a:cubicBezTo>
                  <a:pt x="1382763" y="7772"/>
                  <a:pt x="1374296" y="7220"/>
                  <a:pt x="1364780" y="8915"/>
                </a:cubicBezTo>
                <a:cubicBezTo>
                  <a:pt x="1354455" y="10754"/>
                  <a:pt x="1343597" y="10011"/>
                  <a:pt x="1332986" y="9734"/>
                </a:cubicBezTo>
                <a:cubicBezTo>
                  <a:pt x="1329633" y="9649"/>
                  <a:pt x="1325175" y="5420"/>
                  <a:pt x="1323204" y="6553"/>
                </a:cubicBezTo>
                <a:cubicBezTo>
                  <a:pt x="1309802" y="14240"/>
                  <a:pt x="1295686" y="4515"/>
                  <a:pt x="1282360" y="8953"/>
                </a:cubicBezTo>
                <a:cubicBezTo>
                  <a:pt x="1280360" y="9620"/>
                  <a:pt x="1278160" y="9687"/>
                  <a:pt x="1275350" y="10144"/>
                </a:cubicBezTo>
                <a:cubicBezTo>
                  <a:pt x="1267606" y="1686"/>
                  <a:pt x="1258376" y="12973"/>
                  <a:pt x="1249194" y="11744"/>
                </a:cubicBezTo>
                <a:cubicBezTo>
                  <a:pt x="1239431" y="10430"/>
                  <a:pt x="1229354" y="11449"/>
                  <a:pt x="1217733" y="11449"/>
                </a:cubicBezTo>
                <a:cubicBezTo>
                  <a:pt x="1217466" y="11039"/>
                  <a:pt x="1215866" y="8620"/>
                  <a:pt x="1216114" y="8991"/>
                </a:cubicBezTo>
                <a:cubicBezTo>
                  <a:pt x="1208466" y="7877"/>
                  <a:pt x="1203522" y="7163"/>
                  <a:pt x="1197512" y="6286"/>
                </a:cubicBezTo>
                <a:cubicBezTo>
                  <a:pt x="1192644" y="8068"/>
                  <a:pt x="1186196" y="12363"/>
                  <a:pt x="1179776" y="12335"/>
                </a:cubicBezTo>
                <a:cubicBezTo>
                  <a:pt x="1169784" y="12287"/>
                  <a:pt x="1159802" y="9306"/>
                  <a:pt x="1149820" y="7544"/>
                </a:cubicBezTo>
                <a:cubicBezTo>
                  <a:pt x="1147639" y="7163"/>
                  <a:pt x="1144572" y="5562"/>
                  <a:pt x="1143467" y="6448"/>
                </a:cubicBezTo>
                <a:cubicBezTo>
                  <a:pt x="1135761" y="12611"/>
                  <a:pt x="1131123" y="7544"/>
                  <a:pt x="1126236" y="2486"/>
                </a:cubicBezTo>
                <a:cubicBezTo>
                  <a:pt x="1125884" y="2124"/>
                  <a:pt x="1124836" y="2438"/>
                  <a:pt x="1123274" y="2438"/>
                </a:cubicBezTo>
                <a:lnTo>
                  <a:pt x="1123274" y="10011"/>
                </a:lnTo>
                <a:cubicBezTo>
                  <a:pt x="1115835" y="5934"/>
                  <a:pt x="1109263" y="-7687"/>
                  <a:pt x="1104462" y="5867"/>
                </a:cubicBezTo>
                <a:cubicBezTo>
                  <a:pt x="1096604" y="7382"/>
                  <a:pt x="1091251" y="8953"/>
                  <a:pt x="1085812" y="9315"/>
                </a:cubicBezTo>
                <a:cubicBezTo>
                  <a:pt x="1080459" y="9677"/>
                  <a:pt x="1075020" y="8830"/>
                  <a:pt x="1069715" y="8525"/>
                </a:cubicBezTo>
                <a:cubicBezTo>
                  <a:pt x="1065581" y="20641"/>
                  <a:pt x="1057047" y="11830"/>
                  <a:pt x="1050512" y="13421"/>
                </a:cubicBezTo>
                <a:cubicBezTo>
                  <a:pt x="1046331" y="14116"/>
                  <a:pt x="1042150" y="14811"/>
                  <a:pt x="1037968" y="15507"/>
                </a:cubicBezTo>
                <a:lnTo>
                  <a:pt x="1037254" y="12401"/>
                </a:lnTo>
                <a:cubicBezTo>
                  <a:pt x="1038873" y="11268"/>
                  <a:pt x="1040492" y="10125"/>
                  <a:pt x="1042111" y="8991"/>
                </a:cubicBezTo>
                <a:cubicBezTo>
                  <a:pt x="1017984" y="16735"/>
                  <a:pt x="994658" y="14745"/>
                  <a:pt x="971788" y="4019"/>
                </a:cubicBezTo>
                <a:cubicBezTo>
                  <a:pt x="973207" y="13116"/>
                  <a:pt x="969359" y="16592"/>
                  <a:pt x="961158" y="14106"/>
                </a:cubicBezTo>
                <a:cubicBezTo>
                  <a:pt x="957967" y="13135"/>
                  <a:pt x="954005" y="10649"/>
                  <a:pt x="951643" y="11697"/>
                </a:cubicBezTo>
                <a:cubicBezTo>
                  <a:pt x="935907" y="18650"/>
                  <a:pt x="919706" y="9449"/>
                  <a:pt x="902999" y="14583"/>
                </a:cubicBezTo>
                <a:cubicBezTo>
                  <a:pt x="892035" y="17955"/>
                  <a:pt x="877576" y="9734"/>
                  <a:pt x="864623" y="7010"/>
                </a:cubicBezTo>
                <a:cubicBezTo>
                  <a:pt x="859641" y="5963"/>
                  <a:pt x="854145" y="4362"/>
                  <a:pt x="849439" y="5439"/>
                </a:cubicBezTo>
                <a:cubicBezTo>
                  <a:pt x="836095" y="8515"/>
                  <a:pt x="823027" y="12840"/>
                  <a:pt x="811025" y="16335"/>
                </a:cubicBezTo>
                <a:cubicBezTo>
                  <a:pt x="803843" y="13954"/>
                  <a:pt x="796233" y="11430"/>
                  <a:pt x="788623" y="8915"/>
                </a:cubicBezTo>
                <a:cubicBezTo>
                  <a:pt x="788165" y="9887"/>
                  <a:pt x="787708" y="10858"/>
                  <a:pt x="787241" y="11830"/>
                </a:cubicBezTo>
                <a:cubicBezTo>
                  <a:pt x="788346" y="13487"/>
                  <a:pt x="789451" y="15145"/>
                  <a:pt x="791928" y="18850"/>
                </a:cubicBezTo>
                <a:cubicBezTo>
                  <a:pt x="785441" y="15450"/>
                  <a:pt x="777307" y="21593"/>
                  <a:pt x="776116" y="10849"/>
                </a:cubicBezTo>
                <a:cubicBezTo>
                  <a:pt x="776021" y="10077"/>
                  <a:pt x="772973" y="9144"/>
                  <a:pt x="771325" y="9211"/>
                </a:cubicBezTo>
                <a:cubicBezTo>
                  <a:pt x="770154" y="9258"/>
                  <a:pt x="768325" y="10639"/>
                  <a:pt x="768001" y="11773"/>
                </a:cubicBezTo>
                <a:cubicBezTo>
                  <a:pt x="765753" y="19802"/>
                  <a:pt x="762057" y="22746"/>
                  <a:pt x="755857" y="17754"/>
                </a:cubicBezTo>
                <a:cubicBezTo>
                  <a:pt x="745998" y="9820"/>
                  <a:pt x="740569" y="13306"/>
                  <a:pt x="737092" y="19564"/>
                </a:cubicBezTo>
                <a:cubicBezTo>
                  <a:pt x="727825" y="20069"/>
                  <a:pt x="720709" y="21536"/>
                  <a:pt x="713947" y="20526"/>
                </a:cubicBezTo>
                <a:cubicBezTo>
                  <a:pt x="706974" y="19488"/>
                  <a:pt x="700345" y="16059"/>
                  <a:pt x="694496" y="13992"/>
                </a:cubicBezTo>
                <a:cubicBezTo>
                  <a:pt x="695487" y="20050"/>
                  <a:pt x="696230" y="24574"/>
                  <a:pt x="696973" y="29108"/>
                </a:cubicBezTo>
                <a:cubicBezTo>
                  <a:pt x="696001" y="29346"/>
                  <a:pt x="695049" y="29594"/>
                  <a:pt x="694087" y="29832"/>
                </a:cubicBezTo>
                <a:cubicBezTo>
                  <a:pt x="690391" y="25584"/>
                  <a:pt x="686705" y="21326"/>
                  <a:pt x="682695" y="16716"/>
                </a:cubicBezTo>
                <a:cubicBezTo>
                  <a:pt x="679561" y="20269"/>
                  <a:pt x="677475" y="22641"/>
                  <a:pt x="675351" y="25060"/>
                </a:cubicBezTo>
                <a:cubicBezTo>
                  <a:pt x="671808" y="21107"/>
                  <a:pt x="668779" y="17726"/>
                  <a:pt x="665750" y="14344"/>
                </a:cubicBezTo>
                <a:cubicBezTo>
                  <a:pt x="672589" y="26622"/>
                  <a:pt x="655558" y="23355"/>
                  <a:pt x="658111" y="32766"/>
                </a:cubicBezTo>
                <a:cubicBezTo>
                  <a:pt x="648900" y="17278"/>
                  <a:pt x="648538" y="33433"/>
                  <a:pt x="646300" y="33318"/>
                </a:cubicBezTo>
                <a:cubicBezTo>
                  <a:pt x="639537" y="25422"/>
                  <a:pt x="633851" y="18793"/>
                  <a:pt x="626716" y="10468"/>
                </a:cubicBezTo>
                <a:cubicBezTo>
                  <a:pt x="618906" y="19907"/>
                  <a:pt x="613201" y="26803"/>
                  <a:pt x="607114" y="34166"/>
                </a:cubicBezTo>
                <a:cubicBezTo>
                  <a:pt x="605819" y="29470"/>
                  <a:pt x="604657" y="25260"/>
                  <a:pt x="603133" y="19717"/>
                </a:cubicBezTo>
                <a:cubicBezTo>
                  <a:pt x="599170" y="23250"/>
                  <a:pt x="596075" y="25994"/>
                  <a:pt x="595113" y="26851"/>
                </a:cubicBezTo>
                <a:cubicBezTo>
                  <a:pt x="581635" y="25289"/>
                  <a:pt x="570500" y="24003"/>
                  <a:pt x="557260" y="22469"/>
                </a:cubicBezTo>
                <a:cubicBezTo>
                  <a:pt x="559984" y="27699"/>
                  <a:pt x="561518" y="30632"/>
                  <a:pt x="563042" y="33566"/>
                </a:cubicBezTo>
                <a:lnTo>
                  <a:pt x="561385" y="35585"/>
                </a:lnTo>
                <a:cubicBezTo>
                  <a:pt x="558632" y="34099"/>
                  <a:pt x="555879" y="32604"/>
                  <a:pt x="556060" y="32709"/>
                </a:cubicBezTo>
                <a:cubicBezTo>
                  <a:pt x="545164" y="34566"/>
                  <a:pt x="536905" y="35976"/>
                  <a:pt x="525866" y="37852"/>
                </a:cubicBezTo>
                <a:cubicBezTo>
                  <a:pt x="530562" y="32385"/>
                  <a:pt x="533143" y="29385"/>
                  <a:pt x="535715" y="26384"/>
                </a:cubicBezTo>
                <a:cubicBezTo>
                  <a:pt x="535315" y="26089"/>
                  <a:pt x="534914" y="25784"/>
                  <a:pt x="534505" y="25489"/>
                </a:cubicBezTo>
                <a:cubicBezTo>
                  <a:pt x="532200" y="27575"/>
                  <a:pt x="529885" y="29661"/>
                  <a:pt x="527561" y="31747"/>
                </a:cubicBezTo>
                <a:cubicBezTo>
                  <a:pt x="527257" y="30356"/>
                  <a:pt x="526942" y="28975"/>
                  <a:pt x="526618" y="27584"/>
                </a:cubicBezTo>
                <a:cubicBezTo>
                  <a:pt x="512588" y="22450"/>
                  <a:pt x="498558" y="17183"/>
                  <a:pt x="484965" y="37300"/>
                </a:cubicBezTo>
                <a:lnTo>
                  <a:pt x="484965" y="23184"/>
                </a:lnTo>
                <a:cubicBezTo>
                  <a:pt x="480165" y="26556"/>
                  <a:pt x="477126" y="29727"/>
                  <a:pt x="473440" y="30909"/>
                </a:cubicBezTo>
                <a:cubicBezTo>
                  <a:pt x="470926" y="31718"/>
                  <a:pt x="465868" y="30718"/>
                  <a:pt x="464801" y="28870"/>
                </a:cubicBezTo>
                <a:cubicBezTo>
                  <a:pt x="460943" y="22222"/>
                  <a:pt x="456867" y="21631"/>
                  <a:pt x="450895" y="25765"/>
                </a:cubicBezTo>
                <a:cubicBezTo>
                  <a:pt x="449094" y="27013"/>
                  <a:pt x="446132" y="28146"/>
                  <a:pt x="444303" y="27537"/>
                </a:cubicBezTo>
                <a:cubicBezTo>
                  <a:pt x="435655" y="24651"/>
                  <a:pt x="431578" y="27070"/>
                  <a:pt x="432597" y="33499"/>
                </a:cubicBezTo>
                <a:cubicBezTo>
                  <a:pt x="418090" y="34376"/>
                  <a:pt x="403917" y="35233"/>
                  <a:pt x="390782" y="36023"/>
                </a:cubicBezTo>
                <a:cubicBezTo>
                  <a:pt x="382248" y="34728"/>
                  <a:pt x="374123" y="33499"/>
                  <a:pt x="364836" y="32090"/>
                </a:cubicBezTo>
                <a:cubicBezTo>
                  <a:pt x="366389" y="37805"/>
                  <a:pt x="367179" y="40729"/>
                  <a:pt x="368370" y="45072"/>
                </a:cubicBezTo>
                <a:cubicBezTo>
                  <a:pt x="363322" y="40995"/>
                  <a:pt x="359931" y="35995"/>
                  <a:pt x="356045" y="35557"/>
                </a:cubicBezTo>
                <a:cubicBezTo>
                  <a:pt x="346567" y="34500"/>
                  <a:pt x="336823" y="35204"/>
                  <a:pt x="327260" y="35995"/>
                </a:cubicBezTo>
                <a:cubicBezTo>
                  <a:pt x="324621" y="36214"/>
                  <a:pt x="322279" y="39329"/>
                  <a:pt x="319678" y="40910"/>
                </a:cubicBezTo>
                <a:cubicBezTo>
                  <a:pt x="317583" y="42186"/>
                  <a:pt x="314735" y="44634"/>
                  <a:pt x="313211" y="44044"/>
                </a:cubicBezTo>
                <a:cubicBezTo>
                  <a:pt x="307181" y="41710"/>
                  <a:pt x="301533" y="38376"/>
                  <a:pt x="295742" y="35414"/>
                </a:cubicBezTo>
                <a:cubicBezTo>
                  <a:pt x="295094" y="36452"/>
                  <a:pt x="294446" y="37481"/>
                  <a:pt x="293789" y="38519"/>
                </a:cubicBezTo>
                <a:cubicBezTo>
                  <a:pt x="296637" y="40672"/>
                  <a:pt x="299485" y="42815"/>
                  <a:pt x="302724" y="45263"/>
                </a:cubicBezTo>
                <a:cubicBezTo>
                  <a:pt x="298971" y="49263"/>
                  <a:pt x="296685" y="53226"/>
                  <a:pt x="292513" y="44901"/>
                </a:cubicBezTo>
                <a:cubicBezTo>
                  <a:pt x="290560" y="41005"/>
                  <a:pt x="284274" y="36062"/>
                  <a:pt x="278644" y="42643"/>
                </a:cubicBezTo>
                <a:cubicBezTo>
                  <a:pt x="270348" y="52359"/>
                  <a:pt x="261347" y="53464"/>
                  <a:pt x="251060" y="45815"/>
                </a:cubicBezTo>
                <a:cubicBezTo>
                  <a:pt x="249812" y="44891"/>
                  <a:pt x="247612" y="45253"/>
                  <a:pt x="244583" y="44844"/>
                </a:cubicBezTo>
                <a:cubicBezTo>
                  <a:pt x="245897" y="48777"/>
                  <a:pt x="246793" y="51473"/>
                  <a:pt x="248536" y="56664"/>
                </a:cubicBezTo>
                <a:cubicBezTo>
                  <a:pt x="240049" y="51625"/>
                  <a:pt x="233905" y="47968"/>
                  <a:pt x="227629" y="44244"/>
                </a:cubicBezTo>
                <a:cubicBezTo>
                  <a:pt x="222733" y="49558"/>
                  <a:pt x="219218" y="56616"/>
                  <a:pt x="214274" y="57836"/>
                </a:cubicBezTo>
                <a:cubicBezTo>
                  <a:pt x="209102" y="59103"/>
                  <a:pt x="202568" y="54731"/>
                  <a:pt x="196606" y="52883"/>
                </a:cubicBezTo>
                <a:cubicBezTo>
                  <a:pt x="195529" y="52549"/>
                  <a:pt x="194358" y="52425"/>
                  <a:pt x="193234" y="52483"/>
                </a:cubicBezTo>
                <a:cubicBezTo>
                  <a:pt x="192748" y="52511"/>
                  <a:pt x="192291" y="53245"/>
                  <a:pt x="190881" y="54483"/>
                </a:cubicBezTo>
                <a:cubicBezTo>
                  <a:pt x="193558" y="55902"/>
                  <a:pt x="196167" y="57283"/>
                  <a:pt x="198758" y="58664"/>
                </a:cubicBezTo>
                <a:cubicBezTo>
                  <a:pt x="197958" y="59541"/>
                  <a:pt x="197158" y="60417"/>
                  <a:pt x="196358" y="61284"/>
                </a:cubicBezTo>
                <a:cubicBezTo>
                  <a:pt x="194786" y="60550"/>
                  <a:pt x="193272" y="59646"/>
                  <a:pt x="191624" y="59131"/>
                </a:cubicBezTo>
                <a:cubicBezTo>
                  <a:pt x="189595" y="58502"/>
                  <a:pt x="187471" y="58217"/>
                  <a:pt x="185452" y="57788"/>
                </a:cubicBezTo>
                <a:cubicBezTo>
                  <a:pt x="185681" y="61150"/>
                  <a:pt x="185871" y="63932"/>
                  <a:pt x="186023" y="66161"/>
                </a:cubicBezTo>
                <a:cubicBezTo>
                  <a:pt x="177155" y="62151"/>
                  <a:pt x="168755" y="58350"/>
                  <a:pt x="160430" y="54588"/>
                </a:cubicBezTo>
                <a:cubicBezTo>
                  <a:pt x="157925" y="60636"/>
                  <a:pt x="156581" y="63894"/>
                  <a:pt x="155019" y="67685"/>
                </a:cubicBezTo>
                <a:cubicBezTo>
                  <a:pt x="152000" y="65961"/>
                  <a:pt x="149514" y="65294"/>
                  <a:pt x="148180" y="63674"/>
                </a:cubicBezTo>
                <a:cubicBezTo>
                  <a:pt x="139646" y="53311"/>
                  <a:pt x="131569" y="54588"/>
                  <a:pt x="123358" y="63998"/>
                </a:cubicBezTo>
                <a:cubicBezTo>
                  <a:pt x="122892" y="64532"/>
                  <a:pt x="121196" y="63979"/>
                  <a:pt x="120072" y="63932"/>
                </a:cubicBezTo>
                <a:cubicBezTo>
                  <a:pt x="126282" y="65141"/>
                  <a:pt x="132493" y="66351"/>
                  <a:pt x="141342" y="68085"/>
                </a:cubicBezTo>
                <a:cubicBezTo>
                  <a:pt x="141027" y="69590"/>
                  <a:pt x="140075" y="74038"/>
                  <a:pt x="139141" y="78476"/>
                </a:cubicBezTo>
                <a:cubicBezTo>
                  <a:pt x="134293" y="76628"/>
                  <a:pt x="129454" y="74781"/>
                  <a:pt x="122254" y="72028"/>
                </a:cubicBezTo>
                <a:cubicBezTo>
                  <a:pt x="121434" y="72619"/>
                  <a:pt x="118301" y="74866"/>
                  <a:pt x="112919" y="78724"/>
                </a:cubicBezTo>
                <a:cubicBezTo>
                  <a:pt x="111719" y="73447"/>
                  <a:pt x="110766" y="69266"/>
                  <a:pt x="109823" y="65075"/>
                </a:cubicBezTo>
                <a:cubicBezTo>
                  <a:pt x="105346" y="65075"/>
                  <a:pt x="100879" y="65075"/>
                  <a:pt x="97469" y="65075"/>
                </a:cubicBezTo>
                <a:cubicBezTo>
                  <a:pt x="98308" y="70628"/>
                  <a:pt x="99136" y="76152"/>
                  <a:pt x="100279" y="83753"/>
                </a:cubicBezTo>
                <a:cubicBezTo>
                  <a:pt x="90802" y="79172"/>
                  <a:pt x="91745" y="70123"/>
                  <a:pt x="81658" y="69561"/>
                </a:cubicBezTo>
                <a:cubicBezTo>
                  <a:pt x="64075" y="68580"/>
                  <a:pt x="64161" y="67027"/>
                  <a:pt x="59141" y="73571"/>
                </a:cubicBezTo>
                <a:cubicBezTo>
                  <a:pt x="61627" y="73981"/>
                  <a:pt x="63837" y="74352"/>
                  <a:pt x="66056" y="74724"/>
                </a:cubicBezTo>
                <a:cubicBezTo>
                  <a:pt x="65799" y="75800"/>
                  <a:pt x="65532" y="76886"/>
                  <a:pt x="65275" y="77962"/>
                </a:cubicBezTo>
                <a:cubicBezTo>
                  <a:pt x="59036" y="75838"/>
                  <a:pt x="52769" y="73714"/>
                  <a:pt x="46520" y="71590"/>
                </a:cubicBezTo>
                <a:cubicBezTo>
                  <a:pt x="46177" y="72857"/>
                  <a:pt x="45834" y="74123"/>
                  <a:pt x="45491" y="75381"/>
                </a:cubicBezTo>
                <a:cubicBezTo>
                  <a:pt x="48473" y="76286"/>
                  <a:pt x="51454" y="77181"/>
                  <a:pt x="55016" y="78267"/>
                </a:cubicBezTo>
                <a:cubicBezTo>
                  <a:pt x="54407" y="81972"/>
                  <a:pt x="53816" y="85477"/>
                  <a:pt x="52807" y="91611"/>
                </a:cubicBezTo>
                <a:cubicBezTo>
                  <a:pt x="48349" y="87325"/>
                  <a:pt x="45891" y="84087"/>
                  <a:pt x="42663" y="82172"/>
                </a:cubicBezTo>
                <a:cubicBezTo>
                  <a:pt x="40653" y="80981"/>
                  <a:pt x="37472" y="81772"/>
                  <a:pt x="34814" y="81686"/>
                </a:cubicBezTo>
                <a:cubicBezTo>
                  <a:pt x="40339" y="92516"/>
                  <a:pt x="32995" y="99450"/>
                  <a:pt x="27308" y="106966"/>
                </a:cubicBezTo>
                <a:cubicBezTo>
                  <a:pt x="26927" y="107470"/>
                  <a:pt x="27765" y="108890"/>
                  <a:pt x="28108" y="109947"/>
                </a:cubicBezTo>
                <a:cubicBezTo>
                  <a:pt x="33585" y="107728"/>
                  <a:pt x="38891" y="104651"/>
                  <a:pt x="44577" y="103508"/>
                </a:cubicBezTo>
                <a:cubicBezTo>
                  <a:pt x="57188" y="100965"/>
                  <a:pt x="57274" y="101375"/>
                  <a:pt x="59046" y="108261"/>
                </a:cubicBezTo>
                <a:cubicBezTo>
                  <a:pt x="47130" y="109452"/>
                  <a:pt x="36119" y="117319"/>
                  <a:pt x="35052" y="125149"/>
                </a:cubicBezTo>
                <a:cubicBezTo>
                  <a:pt x="37633" y="124292"/>
                  <a:pt x="40339" y="123406"/>
                  <a:pt x="43034" y="122520"/>
                </a:cubicBezTo>
                <a:cubicBezTo>
                  <a:pt x="43739" y="124701"/>
                  <a:pt x="45587" y="127349"/>
                  <a:pt x="44910" y="128968"/>
                </a:cubicBezTo>
                <a:cubicBezTo>
                  <a:pt x="43405" y="132655"/>
                  <a:pt x="40662" y="135826"/>
                  <a:pt x="38405" y="139208"/>
                </a:cubicBezTo>
                <a:cubicBezTo>
                  <a:pt x="35176" y="146466"/>
                  <a:pt x="39510" y="148152"/>
                  <a:pt x="46482" y="145513"/>
                </a:cubicBezTo>
                <a:cubicBezTo>
                  <a:pt x="45158" y="150466"/>
                  <a:pt x="44072" y="154553"/>
                  <a:pt x="42977" y="158639"/>
                </a:cubicBezTo>
                <a:lnTo>
                  <a:pt x="55207" y="158639"/>
                </a:lnTo>
                <a:cubicBezTo>
                  <a:pt x="53378" y="166888"/>
                  <a:pt x="51492" y="175374"/>
                  <a:pt x="49263" y="185471"/>
                </a:cubicBezTo>
                <a:cubicBezTo>
                  <a:pt x="67323" y="181823"/>
                  <a:pt x="67008" y="194834"/>
                  <a:pt x="66799" y="207769"/>
                </a:cubicBezTo>
                <a:cubicBezTo>
                  <a:pt x="67828" y="207750"/>
                  <a:pt x="68866" y="207731"/>
                  <a:pt x="69895" y="207712"/>
                </a:cubicBezTo>
                <a:cubicBezTo>
                  <a:pt x="73314" y="203483"/>
                  <a:pt x="76753" y="199253"/>
                  <a:pt x="80181" y="195015"/>
                </a:cubicBezTo>
                <a:cubicBezTo>
                  <a:pt x="81058" y="195682"/>
                  <a:pt x="81934" y="196348"/>
                  <a:pt x="82801" y="197015"/>
                </a:cubicBezTo>
                <a:cubicBezTo>
                  <a:pt x="80944" y="199892"/>
                  <a:pt x="79067" y="202759"/>
                  <a:pt x="76648" y="206483"/>
                </a:cubicBezTo>
                <a:cubicBezTo>
                  <a:pt x="79372" y="207550"/>
                  <a:pt x="81991" y="209283"/>
                  <a:pt x="84696" y="209455"/>
                </a:cubicBezTo>
                <a:cubicBezTo>
                  <a:pt x="87649" y="209645"/>
                  <a:pt x="90669" y="208369"/>
                  <a:pt x="92145" y="208064"/>
                </a:cubicBezTo>
                <a:cubicBezTo>
                  <a:pt x="92697" y="215503"/>
                  <a:pt x="93154" y="221847"/>
                  <a:pt x="93593" y="227771"/>
                </a:cubicBezTo>
                <a:cubicBezTo>
                  <a:pt x="89688" y="229943"/>
                  <a:pt x="84925" y="232591"/>
                  <a:pt x="79553" y="235572"/>
                </a:cubicBezTo>
                <a:cubicBezTo>
                  <a:pt x="82706" y="243107"/>
                  <a:pt x="85706" y="250279"/>
                  <a:pt x="88344" y="256594"/>
                </a:cubicBezTo>
                <a:cubicBezTo>
                  <a:pt x="92907" y="255946"/>
                  <a:pt x="96612" y="255375"/>
                  <a:pt x="100336" y="255070"/>
                </a:cubicBezTo>
                <a:cubicBezTo>
                  <a:pt x="100498" y="255060"/>
                  <a:pt x="101308" y="258670"/>
                  <a:pt x="101060" y="258766"/>
                </a:cubicBezTo>
                <a:cubicBezTo>
                  <a:pt x="97898" y="260061"/>
                  <a:pt x="94593" y="261023"/>
                  <a:pt x="91250" y="262099"/>
                </a:cubicBezTo>
                <a:cubicBezTo>
                  <a:pt x="91040" y="266119"/>
                  <a:pt x="90783" y="270853"/>
                  <a:pt x="90535" y="275587"/>
                </a:cubicBezTo>
                <a:cubicBezTo>
                  <a:pt x="89468" y="275853"/>
                  <a:pt x="88392" y="276120"/>
                  <a:pt x="87325" y="276387"/>
                </a:cubicBezTo>
                <a:cubicBezTo>
                  <a:pt x="84487" y="272615"/>
                  <a:pt x="81639" y="268843"/>
                  <a:pt x="79591" y="266138"/>
                </a:cubicBezTo>
                <a:cubicBezTo>
                  <a:pt x="75209" y="270224"/>
                  <a:pt x="70828" y="274291"/>
                  <a:pt x="65475" y="279273"/>
                </a:cubicBezTo>
                <a:cubicBezTo>
                  <a:pt x="67370" y="282378"/>
                  <a:pt x="69771" y="286283"/>
                  <a:pt x="72095" y="290093"/>
                </a:cubicBezTo>
                <a:cubicBezTo>
                  <a:pt x="66294" y="294703"/>
                  <a:pt x="60893" y="298999"/>
                  <a:pt x="55407" y="303362"/>
                </a:cubicBezTo>
                <a:cubicBezTo>
                  <a:pt x="59169" y="306800"/>
                  <a:pt x="62217" y="309591"/>
                  <a:pt x="63856" y="311096"/>
                </a:cubicBezTo>
                <a:cubicBezTo>
                  <a:pt x="63598" y="316592"/>
                  <a:pt x="63398" y="320545"/>
                  <a:pt x="63217" y="324488"/>
                </a:cubicBezTo>
                <a:cubicBezTo>
                  <a:pt x="68761" y="322526"/>
                  <a:pt x="74304" y="320573"/>
                  <a:pt x="80153" y="318516"/>
                </a:cubicBezTo>
                <a:cubicBezTo>
                  <a:pt x="83201" y="324783"/>
                  <a:pt x="73209" y="334404"/>
                  <a:pt x="58626" y="336575"/>
                </a:cubicBezTo>
                <a:cubicBezTo>
                  <a:pt x="59179" y="352930"/>
                  <a:pt x="59179" y="352930"/>
                  <a:pt x="42224" y="351530"/>
                </a:cubicBezTo>
                <a:cubicBezTo>
                  <a:pt x="42806" y="355168"/>
                  <a:pt x="43329" y="358588"/>
                  <a:pt x="43948" y="362483"/>
                </a:cubicBezTo>
                <a:cubicBezTo>
                  <a:pt x="38510" y="362883"/>
                  <a:pt x="33099" y="363274"/>
                  <a:pt x="29375" y="363550"/>
                </a:cubicBezTo>
                <a:cubicBezTo>
                  <a:pt x="26270" y="367579"/>
                  <a:pt x="24327" y="372685"/>
                  <a:pt x="20860" y="374104"/>
                </a:cubicBezTo>
                <a:cubicBezTo>
                  <a:pt x="11335" y="377999"/>
                  <a:pt x="14830" y="382562"/>
                  <a:pt x="19431" y="387982"/>
                </a:cubicBezTo>
                <a:cubicBezTo>
                  <a:pt x="7201" y="392259"/>
                  <a:pt x="13792" y="401345"/>
                  <a:pt x="15631" y="407098"/>
                </a:cubicBezTo>
                <a:cubicBezTo>
                  <a:pt x="17145" y="411861"/>
                  <a:pt x="24184" y="414861"/>
                  <a:pt x="29556" y="419281"/>
                </a:cubicBezTo>
                <a:cubicBezTo>
                  <a:pt x="27242" y="425044"/>
                  <a:pt x="16993" y="433111"/>
                  <a:pt x="30594" y="439141"/>
                </a:cubicBezTo>
                <a:cubicBezTo>
                  <a:pt x="34528" y="438750"/>
                  <a:pt x="38100" y="438398"/>
                  <a:pt x="41681" y="438045"/>
                </a:cubicBezTo>
                <a:cubicBezTo>
                  <a:pt x="40519" y="440179"/>
                  <a:pt x="39367" y="442312"/>
                  <a:pt x="38214" y="444427"/>
                </a:cubicBezTo>
                <a:cubicBezTo>
                  <a:pt x="44167" y="445780"/>
                  <a:pt x="50473" y="447218"/>
                  <a:pt x="56779" y="448646"/>
                </a:cubicBezTo>
                <a:cubicBezTo>
                  <a:pt x="56664" y="449647"/>
                  <a:pt x="56560" y="450647"/>
                  <a:pt x="56445" y="451647"/>
                </a:cubicBezTo>
                <a:cubicBezTo>
                  <a:pt x="57864" y="451228"/>
                  <a:pt x="59379" y="450999"/>
                  <a:pt x="60693" y="450361"/>
                </a:cubicBezTo>
                <a:cubicBezTo>
                  <a:pt x="66589" y="447513"/>
                  <a:pt x="71847" y="443989"/>
                  <a:pt x="74495" y="454666"/>
                </a:cubicBezTo>
                <a:cubicBezTo>
                  <a:pt x="75057" y="456914"/>
                  <a:pt x="78191" y="467039"/>
                  <a:pt x="87268" y="462924"/>
                </a:cubicBezTo>
                <a:cubicBezTo>
                  <a:pt x="88259" y="462477"/>
                  <a:pt x="92678" y="468363"/>
                  <a:pt x="94660" y="471811"/>
                </a:cubicBezTo>
                <a:cubicBezTo>
                  <a:pt x="95726" y="473659"/>
                  <a:pt x="94983" y="476545"/>
                  <a:pt x="95050" y="478965"/>
                </a:cubicBezTo>
                <a:cubicBezTo>
                  <a:pt x="98117" y="478565"/>
                  <a:pt x="101203" y="478155"/>
                  <a:pt x="104375" y="477736"/>
                </a:cubicBezTo>
                <a:cubicBezTo>
                  <a:pt x="102461" y="474393"/>
                  <a:pt x="101403" y="472573"/>
                  <a:pt x="100365" y="470735"/>
                </a:cubicBezTo>
                <a:cubicBezTo>
                  <a:pt x="101108" y="470144"/>
                  <a:pt x="101851" y="469554"/>
                  <a:pt x="102594" y="468954"/>
                </a:cubicBezTo>
                <a:cubicBezTo>
                  <a:pt x="110300" y="476526"/>
                  <a:pt x="112062" y="490014"/>
                  <a:pt x="124225" y="493385"/>
                </a:cubicBezTo>
                <a:lnTo>
                  <a:pt x="108099" y="493385"/>
                </a:lnTo>
                <a:cubicBezTo>
                  <a:pt x="115434" y="499777"/>
                  <a:pt x="121120" y="504739"/>
                  <a:pt x="126559" y="509492"/>
                </a:cubicBezTo>
                <a:cubicBezTo>
                  <a:pt x="126607" y="509254"/>
                  <a:pt x="127016" y="506949"/>
                  <a:pt x="127549" y="504015"/>
                </a:cubicBezTo>
                <a:cubicBezTo>
                  <a:pt x="133283" y="505930"/>
                  <a:pt x="138056" y="507111"/>
                  <a:pt x="132845" y="514007"/>
                </a:cubicBezTo>
                <a:cubicBezTo>
                  <a:pt x="130312" y="517350"/>
                  <a:pt x="128664" y="521341"/>
                  <a:pt x="126816" y="524647"/>
                </a:cubicBezTo>
                <a:cubicBezTo>
                  <a:pt x="133493" y="525875"/>
                  <a:pt x="139875" y="527056"/>
                  <a:pt x="146571" y="528285"/>
                </a:cubicBezTo>
                <a:lnTo>
                  <a:pt x="146571" y="541372"/>
                </a:lnTo>
                <a:cubicBezTo>
                  <a:pt x="152019" y="535229"/>
                  <a:pt x="155686" y="531114"/>
                  <a:pt x="159487" y="526828"/>
                </a:cubicBezTo>
                <a:cubicBezTo>
                  <a:pt x="160201" y="531438"/>
                  <a:pt x="160782" y="535143"/>
                  <a:pt x="161544" y="539972"/>
                </a:cubicBezTo>
                <a:cubicBezTo>
                  <a:pt x="172860" y="530466"/>
                  <a:pt x="189271" y="548240"/>
                  <a:pt x="197091" y="530304"/>
                </a:cubicBezTo>
                <a:cubicBezTo>
                  <a:pt x="205740" y="533933"/>
                  <a:pt x="209969" y="531505"/>
                  <a:pt x="213608" y="519684"/>
                </a:cubicBezTo>
                <a:cubicBezTo>
                  <a:pt x="221637" y="533743"/>
                  <a:pt x="233277" y="532933"/>
                  <a:pt x="245793" y="528533"/>
                </a:cubicBezTo>
                <a:cubicBezTo>
                  <a:pt x="249965" y="537258"/>
                  <a:pt x="254413" y="538229"/>
                  <a:pt x="260109" y="532162"/>
                </a:cubicBezTo>
                <a:cubicBezTo>
                  <a:pt x="262090" y="530057"/>
                  <a:pt x="265338" y="527904"/>
                  <a:pt x="267976" y="527942"/>
                </a:cubicBezTo>
                <a:cubicBezTo>
                  <a:pt x="273834" y="528028"/>
                  <a:pt x="279664" y="529618"/>
                  <a:pt x="285540" y="530304"/>
                </a:cubicBezTo>
                <a:cubicBezTo>
                  <a:pt x="287874" y="530581"/>
                  <a:pt x="290313" y="530104"/>
                  <a:pt x="292703" y="529971"/>
                </a:cubicBezTo>
                <a:cubicBezTo>
                  <a:pt x="292075" y="527371"/>
                  <a:pt x="291437" y="524770"/>
                  <a:pt x="290998" y="522932"/>
                </a:cubicBezTo>
                <a:cubicBezTo>
                  <a:pt x="295961" y="522151"/>
                  <a:pt x="301438" y="521303"/>
                  <a:pt x="307658" y="520332"/>
                </a:cubicBezTo>
                <a:cubicBezTo>
                  <a:pt x="296789" y="513731"/>
                  <a:pt x="306153" y="512026"/>
                  <a:pt x="308477" y="508435"/>
                </a:cubicBezTo>
                <a:cubicBezTo>
                  <a:pt x="312258" y="512721"/>
                  <a:pt x="316868" y="515836"/>
                  <a:pt x="318335" y="520036"/>
                </a:cubicBezTo>
                <a:cubicBezTo>
                  <a:pt x="321231" y="528304"/>
                  <a:pt x="325984" y="526675"/>
                  <a:pt x="331489" y="524227"/>
                </a:cubicBezTo>
                <a:cubicBezTo>
                  <a:pt x="333442" y="523361"/>
                  <a:pt x="335347" y="520770"/>
                  <a:pt x="336956" y="521017"/>
                </a:cubicBezTo>
                <a:cubicBezTo>
                  <a:pt x="347691" y="522675"/>
                  <a:pt x="358340" y="524894"/>
                  <a:pt x="367960" y="526732"/>
                </a:cubicBezTo>
                <a:cubicBezTo>
                  <a:pt x="370189" y="522646"/>
                  <a:pt x="372056" y="519227"/>
                  <a:pt x="373914" y="515817"/>
                </a:cubicBezTo>
                <a:lnTo>
                  <a:pt x="376342" y="516645"/>
                </a:lnTo>
                <a:cubicBezTo>
                  <a:pt x="376942" y="519465"/>
                  <a:pt x="377523" y="522294"/>
                  <a:pt x="378686" y="527847"/>
                </a:cubicBezTo>
                <a:cubicBezTo>
                  <a:pt x="380829" y="522856"/>
                  <a:pt x="381857" y="520446"/>
                  <a:pt x="382886" y="518036"/>
                </a:cubicBezTo>
                <a:cubicBezTo>
                  <a:pt x="383324" y="519008"/>
                  <a:pt x="383762" y="519979"/>
                  <a:pt x="384200" y="520951"/>
                </a:cubicBezTo>
                <a:cubicBezTo>
                  <a:pt x="390668" y="518417"/>
                  <a:pt x="397135" y="515884"/>
                  <a:pt x="404127" y="513159"/>
                </a:cubicBezTo>
                <a:cubicBezTo>
                  <a:pt x="407432" y="500901"/>
                  <a:pt x="409147" y="499710"/>
                  <a:pt x="419986" y="504187"/>
                </a:cubicBezTo>
                <a:cubicBezTo>
                  <a:pt x="416462" y="505292"/>
                  <a:pt x="414023" y="506044"/>
                  <a:pt x="411594" y="506806"/>
                </a:cubicBezTo>
                <a:cubicBezTo>
                  <a:pt x="412909" y="510864"/>
                  <a:pt x="414033" y="514359"/>
                  <a:pt x="415623" y="519284"/>
                </a:cubicBezTo>
                <a:cubicBezTo>
                  <a:pt x="421500" y="517131"/>
                  <a:pt x="426777" y="515198"/>
                  <a:pt x="432806" y="512988"/>
                </a:cubicBezTo>
                <a:lnTo>
                  <a:pt x="432806" y="525475"/>
                </a:lnTo>
                <a:cubicBezTo>
                  <a:pt x="436750" y="520360"/>
                  <a:pt x="438845" y="517665"/>
                  <a:pt x="439826" y="516388"/>
                </a:cubicBezTo>
                <a:cubicBezTo>
                  <a:pt x="449628" y="515664"/>
                  <a:pt x="458143" y="515026"/>
                  <a:pt x="466315" y="514417"/>
                </a:cubicBezTo>
                <a:cubicBezTo>
                  <a:pt x="464458" y="510997"/>
                  <a:pt x="462448" y="507321"/>
                  <a:pt x="458724" y="500482"/>
                </a:cubicBezTo>
                <a:cubicBezTo>
                  <a:pt x="471669" y="507797"/>
                  <a:pt x="479212" y="518636"/>
                  <a:pt x="493157" y="514579"/>
                </a:cubicBezTo>
                <a:cubicBezTo>
                  <a:pt x="504358" y="511311"/>
                  <a:pt x="515245" y="508854"/>
                  <a:pt x="519313" y="495690"/>
                </a:cubicBezTo>
                <a:cubicBezTo>
                  <a:pt x="523132" y="495367"/>
                  <a:pt x="527152" y="495024"/>
                  <a:pt x="531181" y="494690"/>
                </a:cubicBezTo>
                <a:cubicBezTo>
                  <a:pt x="531400" y="497376"/>
                  <a:pt x="531600" y="499815"/>
                  <a:pt x="532000" y="504711"/>
                </a:cubicBezTo>
                <a:cubicBezTo>
                  <a:pt x="538810" y="501158"/>
                  <a:pt x="544106" y="498253"/>
                  <a:pt x="549526" y="495586"/>
                </a:cubicBezTo>
                <a:cubicBezTo>
                  <a:pt x="554746" y="493014"/>
                  <a:pt x="560108" y="488613"/>
                  <a:pt x="564328" y="497500"/>
                </a:cubicBezTo>
                <a:cubicBezTo>
                  <a:pt x="564947" y="498815"/>
                  <a:pt x="569957" y="498834"/>
                  <a:pt x="572624" y="498167"/>
                </a:cubicBezTo>
                <a:cubicBezTo>
                  <a:pt x="575225" y="497529"/>
                  <a:pt x="577272" y="494852"/>
                  <a:pt x="579863" y="493824"/>
                </a:cubicBezTo>
                <a:cubicBezTo>
                  <a:pt x="581835" y="493033"/>
                  <a:pt x="584273" y="493424"/>
                  <a:pt x="586492" y="493281"/>
                </a:cubicBezTo>
                <a:cubicBezTo>
                  <a:pt x="585616" y="495471"/>
                  <a:pt x="584740" y="497672"/>
                  <a:pt x="583464" y="500901"/>
                </a:cubicBezTo>
                <a:cubicBezTo>
                  <a:pt x="595560" y="501548"/>
                  <a:pt x="607257" y="502187"/>
                  <a:pt x="619411" y="502844"/>
                </a:cubicBezTo>
                <a:cubicBezTo>
                  <a:pt x="618620" y="501091"/>
                  <a:pt x="617534" y="498662"/>
                  <a:pt x="616439" y="496233"/>
                </a:cubicBezTo>
                <a:cubicBezTo>
                  <a:pt x="617115" y="495490"/>
                  <a:pt x="617801" y="494757"/>
                  <a:pt x="618477" y="494014"/>
                </a:cubicBezTo>
                <a:cubicBezTo>
                  <a:pt x="621364" y="496091"/>
                  <a:pt x="624249" y="498167"/>
                  <a:pt x="626612" y="499862"/>
                </a:cubicBezTo>
                <a:cubicBezTo>
                  <a:pt x="639147" y="497805"/>
                  <a:pt x="652606" y="495605"/>
                  <a:pt x="666788" y="493281"/>
                </a:cubicBezTo>
                <a:cubicBezTo>
                  <a:pt x="665264" y="489833"/>
                  <a:pt x="664226" y="487509"/>
                  <a:pt x="662111" y="482727"/>
                </a:cubicBezTo>
                <a:lnTo>
                  <a:pt x="686591" y="482727"/>
                </a:lnTo>
                <a:cubicBezTo>
                  <a:pt x="680933" y="488013"/>
                  <a:pt x="676342" y="492309"/>
                  <a:pt x="671741" y="496614"/>
                </a:cubicBezTo>
                <a:cubicBezTo>
                  <a:pt x="672341" y="497748"/>
                  <a:pt x="672941" y="498881"/>
                  <a:pt x="673541" y="500015"/>
                </a:cubicBezTo>
                <a:cubicBezTo>
                  <a:pt x="681457" y="491900"/>
                  <a:pt x="688677" y="489909"/>
                  <a:pt x="697287" y="498577"/>
                </a:cubicBezTo>
                <a:cubicBezTo>
                  <a:pt x="699392" y="500701"/>
                  <a:pt x="708336" y="499196"/>
                  <a:pt x="711584" y="496395"/>
                </a:cubicBezTo>
                <a:cubicBezTo>
                  <a:pt x="720890" y="488375"/>
                  <a:pt x="723367" y="487870"/>
                  <a:pt x="732434" y="497443"/>
                </a:cubicBezTo>
                <a:cubicBezTo>
                  <a:pt x="740150" y="491128"/>
                  <a:pt x="745093" y="494824"/>
                  <a:pt x="749694" y="504177"/>
                </a:cubicBezTo>
                <a:cubicBezTo>
                  <a:pt x="751446" y="498653"/>
                  <a:pt x="752675" y="494776"/>
                  <a:pt x="753913" y="490833"/>
                </a:cubicBezTo>
                <a:cubicBezTo>
                  <a:pt x="757933" y="491376"/>
                  <a:pt x="764057" y="490480"/>
                  <a:pt x="765620" y="492738"/>
                </a:cubicBezTo>
                <a:cubicBezTo>
                  <a:pt x="769506" y="498415"/>
                  <a:pt x="771430" y="500034"/>
                  <a:pt x="777230" y="494576"/>
                </a:cubicBezTo>
                <a:cubicBezTo>
                  <a:pt x="780631" y="491366"/>
                  <a:pt x="788108" y="492299"/>
                  <a:pt x="791242" y="488985"/>
                </a:cubicBezTo>
                <a:cubicBezTo>
                  <a:pt x="798300" y="481527"/>
                  <a:pt x="797662" y="480927"/>
                  <a:pt x="805358" y="483594"/>
                </a:cubicBezTo>
                <a:cubicBezTo>
                  <a:pt x="803672" y="484403"/>
                  <a:pt x="801510" y="485451"/>
                  <a:pt x="799338" y="486499"/>
                </a:cubicBezTo>
                <a:cubicBezTo>
                  <a:pt x="801167" y="488061"/>
                  <a:pt x="803234" y="491128"/>
                  <a:pt x="804796" y="490890"/>
                </a:cubicBezTo>
                <a:cubicBezTo>
                  <a:pt x="809330" y="490204"/>
                  <a:pt x="814245" y="488975"/>
                  <a:pt x="817788" y="486327"/>
                </a:cubicBezTo>
                <a:cubicBezTo>
                  <a:pt x="819360" y="485146"/>
                  <a:pt x="817912" y="480041"/>
                  <a:pt x="818017" y="476726"/>
                </a:cubicBezTo>
                <a:cubicBezTo>
                  <a:pt x="818131" y="473345"/>
                  <a:pt x="818464" y="469973"/>
                  <a:pt x="818702" y="466601"/>
                </a:cubicBezTo>
                <a:cubicBezTo>
                  <a:pt x="821065" y="466849"/>
                  <a:pt x="823427" y="467096"/>
                  <a:pt x="828485" y="467630"/>
                </a:cubicBezTo>
                <a:cubicBezTo>
                  <a:pt x="824132" y="470183"/>
                  <a:pt x="822179" y="471335"/>
                  <a:pt x="819645" y="472821"/>
                </a:cubicBezTo>
                <a:cubicBezTo>
                  <a:pt x="821607" y="476879"/>
                  <a:pt x="823436" y="480660"/>
                  <a:pt x="824551" y="482956"/>
                </a:cubicBezTo>
                <a:cubicBezTo>
                  <a:pt x="830666" y="478279"/>
                  <a:pt x="835886" y="474269"/>
                  <a:pt x="841115" y="470268"/>
                </a:cubicBezTo>
                <a:cubicBezTo>
                  <a:pt x="842201" y="471611"/>
                  <a:pt x="843296" y="472954"/>
                  <a:pt x="844391" y="474307"/>
                </a:cubicBezTo>
                <a:cubicBezTo>
                  <a:pt x="841153" y="477012"/>
                  <a:pt x="837924" y="479717"/>
                  <a:pt x="834428" y="482641"/>
                </a:cubicBezTo>
                <a:cubicBezTo>
                  <a:pt x="840315" y="481593"/>
                  <a:pt x="846630" y="490680"/>
                  <a:pt x="852335" y="481917"/>
                </a:cubicBezTo>
                <a:cubicBezTo>
                  <a:pt x="854059" y="479269"/>
                  <a:pt x="853126" y="474897"/>
                  <a:pt x="853488" y="470421"/>
                </a:cubicBezTo>
                <a:cubicBezTo>
                  <a:pt x="856097" y="471535"/>
                  <a:pt x="858964" y="472764"/>
                  <a:pt x="861613" y="473888"/>
                </a:cubicBezTo>
                <a:cubicBezTo>
                  <a:pt x="861136" y="478079"/>
                  <a:pt x="860746" y="481555"/>
                  <a:pt x="860041" y="487737"/>
                </a:cubicBezTo>
                <a:cubicBezTo>
                  <a:pt x="868909" y="483260"/>
                  <a:pt x="875433" y="479965"/>
                  <a:pt x="881958" y="476669"/>
                </a:cubicBezTo>
                <a:cubicBezTo>
                  <a:pt x="881644" y="475755"/>
                  <a:pt x="881320" y="474850"/>
                  <a:pt x="880986" y="473935"/>
                </a:cubicBezTo>
                <a:cubicBezTo>
                  <a:pt x="877510" y="474116"/>
                  <a:pt x="874043" y="474297"/>
                  <a:pt x="870547" y="474478"/>
                </a:cubicBezTo>
                <a:lnTo>
                  <a:pt x="869737" y="470363"/>
                </a:lnTo>
                <a:cubicBezTo>
                  <a:pt x="874986" y="469392"/>
                  <a:pt x="880225" y="468363"/>
                  <a:pt x="885482" y="467477"/>
                </a:cubicBezTo>
                <a:cubicBezTo>
                  <a:pt x="888635" y="466954"/>
                  <a:pt x="892169" y="467392"/>
                  <a:pt x="894912" y="466087"/>
                </a:cubicBezTo>
                <a:cubicBezTo>
                  <a:pt x="898065" y="464591"/>
                  <a:pt x="900532" y="461639"/>
                  <a:pt x="903265" y="459353"/>
                </a:cubicBezTo>
                <a:cubicBezTo>
                  <a:pt x="910123" y="467134"/>
                  <a:pt x="916639" y="470611"/>
                  <a:pt x="925868" y="465668"/>
                </a:cubicBezTo>
                <a:cubicBezTo>
                  <a:pt x="928602" y="464210"/>
                  <a:pt x="932764" y="465429"/>
                  <a:pt x="936270" y="465420"/>
                </a:cubicBezTo>
                <a:cubicBezTo>
                  <a:pt x="935088" y="468373"/>
                  <a:pt x="933907" y="471316"/>
                  <a:pt x="931678" y="476850"/>
                </a:cubicBezTo>
                <a:cubicBezTo>
                  <a:pt x="945090" y="480717"/>
                  <a:pt x="958158" y="484489"/>
                  <a:pt x="970007" y="487918"/>
                </a:cubicBezTo>
                <a:cubicBezTo>
                  <a:pt x="974017" y="482822"/>
                  <a:pt x="977437" y="478469"/>
                  <a:pt x="980704" y="474316"/>
                </a:cubicBezTo>
                <a:cubicBezTo>
                  <a:pt x="977227" y="473497"/>
                  <a:pt x="972960" y="472488"/>
                  <a:pt x="968693" y="471487"/>
                </a:cubicBezTo>
                <a:cubicBezTo>
                  <a:pt x="968921" y="470392"/>
                  <a:pt x="969169" y="469306"/>
                  <a:pt x="969398" y="468211"/>
                </a:cubicBezTo>
                <a:cubicBezTo>
                  <a:pt x="973722" y="469068"/>
                  <a:pt x="978589" y="468992"/>
                  <a:pt x="982199" y="471078"/>
                </a:cubicBezTo>
                <a:cubicBezTo>
                  <a:pt x="985276" y="472869"/>
                  <a:pt x="986914" y="477136"/>
                  <a:pt x="990343" y="481917"/>
                </a:cubicBezTo>
                <a:cubicBezTo>
                  <a:pt x="993477" y="466782"/>
                  <a:pt x="988981" y="464353"/>
                  <a:pt x="1008907" y="463782"/>
                </a:cubicBezTo>
                <a:cubicBezTo>
                  <a:pt x="1012841" y="459886"/>
                  <a:pt x="1014917" y="457829"/>
                  <a:pt x="1017203" y="455562"/>
                </a:cubicBezTo>
                <a:cubicBezTo>
                  <a:pt x="1022071" y="463829"/>
                  <a:pt x="1026224" y="470878"/>
                  <a:pt x="1031186" y="479298"/>
                </a:cubicBezTo>
                <a:cubicBezTo>
                  <a:pt x="1034549" y="478917"/>
                  <a:pt x="1039901" y="478307"/>
                  <a:pt x="1046359" y="477564"/>
                </a:cubicBezTo>
                <a:cubicBezTo>
                  <a:pt x="1044569" y="473869"/>
                  <a:pt x="1043416" y="471487"/>
                  <a:pt x="1041797" y="468125"/>
                </a:cubicBezTo>
                <a:cubicBezTo>
                  <a:pt x="1049741" y="471926"/>
                  <a:pt x="1056542" y="476888"/>
                  <a:pt x="1062104" y="466239"/>
                </a:cubicBezTo>
                <a:cubicBezTo>
                  <a:pt x="1063285" y="463963"/>
                  <a:pt x="1069391" y="462000"/>
                  <a:pt x="1071867" y="463067"/>
                </a:cubicBezTo>
                <a:cubicBezTo>
                  <a:pt x="1079878" y="466515"/>
                  <a:pt x="1084431" y="461848"/>
                  <a:pt x="1089584" y="457638"/>
                </a:cubicBezTo>
                <a:cubicBezTo>
                  <a:pt x="1090365" y="457000"/>
                  <a:pt x="1091537" y="456828"/>
                  <a:pt x="1092480" y="456447"/>
                </a:cubicBezTo>
                <a:cubicBezTo>
                  <a:pt x="1094127" y="459057"/>
                  <a:pt x="1095613" y="461448"/>
                  <a:pt x="1097842" y="464991"/>
                </a:cubicBezTo>
                <a:cubicBezTo>
                  <a:pt x="1101576" y="461038"/>
                  <a:pt x="1104538" y="457914"/>
                  <a:pt x="1107262" y="455019"/>
                </a:cubicBezTo>
                <a:cubicBezTo>
                  <a:pt x="1121750" y="463677"/>
                  <a:pt x="1135866" y="458191"/>
                  <a:pt x="1151649" y="454790"/>
                </a:cubicBezTo>
                <a:cubicBezTo>
                  <a:pt x="1152887" y="456400"/>
                  <a:pt x="1155068" y="459257"/>
                  <a:pt x="1156964" y="461724"/>
                </a:cubicBezTo>
                <a:cubicBezTo>
                  <a:pt x="1163955" y="458800"/>
                  <a:pt x="1171585" y="455600"/>
                  <a:pt x="1179224" y="452409"/>
                </a:cubicBezTo>
                <a:cubicBezTo>
                  <a:pt x="1180109" y="454304"/>
                  <a:pt x="1180995" y="456209"/>
                  <a:pt x="1181872" y="458105"/>
                </a:cubicBezTo>
                <a:cubicBezTo>
                  <a:pt x="1177576" y="460200"/>
                  <a:pt x="1173280" y="462286"/>
                  <a:pt x="1168346" y="464687"/>
                </a:cubicBezTo>
                <a:cubicBezTo>
                  <a:pt x="1172147" y="469335"/>
                  <a:pt x="1175957" y="473973"/>
                  <a:pt x="1180119" y="479050"/>
                </a:cubicBezTo>
                <a:cubicBezTo>
                  <a:pt x="1182158" y="477669"/>
                  <a:pt x="1184148" y="476317"/>
                  <a:pt x="1187301" y="474173"/>
                </a:cubicBezTo>
                <a:cubicBezTo>
                  <a:pt x="1183662" y="472973"/>
                  <a:pt x="1181510" y="472259"/>
                  <a:pt x="1179357" y="471554"/>
                </a:cubicBezTo>
                <a:lnTo>
                  <a:pt x="1179338" y="469725"/>
                </a:lnTo>
                <a:cubicBezTo>
                  <a:pt x="1187825" y="468135"/>
                  <a:pt x="1196312" y="466554"/>
                  <a:pt x="1204808" y="464972"/>
                </a:cubicBezTo>
                <a:cubicBezTo>
                  <a:pt x="1204617" y="463715"/>
                  <a:pt x="1204436" y="462467"/>
                  <a:pt x="1204255" y="461210"/>
                </a:cubicBezTo>
                <a:lnTo>
                  <a:pt x="1185443" y="461210"/>
                </a:lnTo>
                <a:cubicBezTo>
                  <a:pt x="1185291" y="459772"/>
                  <a:pt x="1185148" y="458333"/>
                  <a:pt x="1185005" y="456895"/>
                </a:cubicBezTo>
                <a:cubicBezTo>
                  <a:pt x="1193292" y="456200"/>
                  <a:pt x="1201579" y="455381"/>
                  <a:pt x="1209875" y="455085"/>
                </a:cubicBezTo>
                <a:cubicBezTo>
                  <a:pt x="1210466" y="455066"/>
                  <a:pt x="1211190" y="458934"/>
                  <a:pt x="1210866" y="457933"/>
                </a:cubicBezTo>
                <a:cubicBezTo>
                  <a:pt x="1220334" y="456324"/>
                  <a:pt x="1229773" y="454723"/>
                  <a:pt x="1239222" y="453123"/>
                </a:cubicBezTo>
                <a:cubicBezTo>
                  <a:pt x="1239555" y="454104"/>
                  <a:pt x="1239869" y="455085"/>
                  <a:pt x="1240212" y="456066"/>
                </a:cubicBezTo>
                <a:cubicBezTo>
                  <a:pt x="1237917" y="458048"/>
                  <a:pt x="1235631" y="460019"/>
                  <a:pt x="1233107" y="462191"/>
                </a:cubicBezTo>
                <a:cubicBezTo>
                  <a:pt x="1241050" y="464591"/>
                  <a:pt x="1248213" y="466754"/>
                  <a:pt x="1255376" y="468916"/>
                </a:cubicBezTo>
                <a:cubicBezTo>
                  <a:pt x="1254881" y="467477"/>
                  <a:pt x="1254385" y="466030"/>
                  <a:pt x="1253909" y="464582"/>
                </a:cubicBezTo>
                <a:cubicBezTo>
                  <a:pt x="1260186" y="460505"/>
                  <a:pt x="1269540" y="466325"/>
                  <a:pt x="1278465" y="462458"/>
                </a:cubicBezTo>
                <a:cubicBezTo>
                  <a:pt x="1270807" y="459848"/>
                  <a:pt x="1265168" y="457924"/>
                  <a:pt x="1257453" y="455305"/>
                </a:cubicBezTo>
                <a:cubicBezTo>
                  <a:pt x="1274759" y="447256"/>
                  <a:pt x="1285609" y="455733"/>
                  <a:pt x="1296229" y="465115"/>
                </a:cubicBezTo>
                <a:cubicBezTo>
                  <a:pt x="1296924" y="464153"/>
                  <a:pt x="1297619" y="463191"/>
                  <a:pt x="1298315" y="462239"/>
                </a:cubicBezTo>
                <a:cubicBezTo>
                  <a:pt x="1295152" y="460057"/>
                  <a:pt x="1291981" y="457876"/>
                  <a:pt x="1288447" y="455438"/>
                </a:cubicBezTo>
                <a:cubicBezTo>
                  <a:pt x="1290628" y="452209"/>
                  <a:pt x="1292752" y="449075"/>
                  <a:pt x="1295438" y="445113"/>
                </a:cubicBezTo>
                <a:cubicBezTo>
                  <a:pt x="1297229" y="448494"/>
                  <a:pt x="1298391" y="450694"/>
                  <a:pt x="1300496" y="454723"/>
                </a:cubicBezTo>
                <a:cubicBezTo>
                  <a:pt x="1304582" y="449656"/>
                  <a:pt x="1307954" y="445456"/>
                  <a:pt x="1311135" y="441493"/>
                </a:cubicBezTo>
                <a:cubicBezTo>
                  <a:pt x="1319156" y="443903"/>
                  <a:pt x="1327252" y="446351"/>
                  <a:pt x="1335367" y="448799"/>
                </a:cubicBezTo>
                <a:cubicBezTo>
                  <a:pt x="1335348" y="449685"/>
                  <a:pt x="1335338" y="450580"/>
                  <a:pt x="1335310" y="451466"/>
                </a:cubicBezTo>
                <a:cubicBezTo>
                  <a:pt x="1341482" y="448027"/>
                  <a:pt x="1347654" y="444589"/>
                  <a:pt x="1356703" y="439541"/>
                </a:cubicBezTo>
                <a:cubicBezTo>
                  <a:pt x="1363180" y="443884"/>
                  <a:pt x="1373210" y="450618"/>
                  <a:pt x="1383249" y="457352"/>
                </a:cubicBezTo>
                <a:cubicBezTo>
                  <a:pt x="1383954" y="456562"/>
                  <a:pt x="1384659" y="455771"/>
                  <a:pt x="1385373" y="454990"/>
                </a:cubicBezTo>
                <a:cubicBezTo>
                  <a:pt x="1382373" y="452857"/>
                  <a:pt x="1379353" y="450723"/>
                  <a:pt x="1376029" y="448361"/>
                </a:cubicBezTo>
                <a:cubicBezTo>
                  <a:pt x="1378210" y="447742"/>
                  <a:pt x="1380134" y="447199"/>
                  <a:pt x="1381135" y="446913"/>
                </a:cubicBezTo>
                <a:cubicBezTo>
                  <a:pt x="1379315" y="443789"/>
                  <a:pt x="1377610" y="440874"/>
                  <a:pt x="1375905" y="437969"/>
                </a:cubicBezTo>
                <a:cubicBezTo>
                  <a:pt x="1376391" y="436912"/>
                  <a:pt x="1376877" y="435854"/>
                  <a:pt x="1377363" y="434807"/>
                </a:cubicBezTo>
                <a:cubicBezTo>
                  <a:pt x="1394317" y="452780"/>
                  <a:pt x="1402490" y="436797"/>
                  <a:pt x="1411596" y="427253"/>
                </a:cubicBezTo>
                <a:cubicBezTo>
                  <a:pt x="1413463" y="430825"/>
                  <a:pt x="1414834" y="433473"/>
                  <a:pt x="1416206" y="436121"/>
                </a:cubicBezTo>
                <a:cubicBezTo>
                  <a:pt x="1418663" y="434073"/>
                  <a:pt x="1421111" y="432016"/>
                  <a:pt x="1424026" y="429577"/>
                </a:cubicBezTo>
                <a:cubicBezTo>
                  <a:pt x="1425835" y="430739"/>
                  <a:pt x="1428512" y="432444"/>
                  <a:pt x="1428960" y="432730"/>
                </a:cubicBezTo>
                <a:cubicBezTo>
                  <a:pt x="1439790" y="427596"/>
                  <a:pt x="1448648" y="423405"/>
                  <a:pt x="1458840" y="418576"/>
                </a:cubicBezTo>
                <a:lnTo>
                  <a:pt x="1458840" y="432178"/>
                </a:lnTo>
                <a:cubicBezTo>
                  <a:pt x="1467355" y="428644"/>
                  <a:pt x="1474080" y="424091"/>
                  <a:pt x="1481185" y="423415"/>
                </a:cubicBezTo>
                <a:cubicBezTo>
                  <a:pt x="1487948" y="422767"/>
                  <a:pt x="1495101" y="426139"/>
                  <a:pt x="1503245" y="428006"/>
                </a:cubicBezTo>
                <a:cubicBezTo>
                  <a:pt x="1505417" y="429796"/>
                  <a:pt x="1509065" y="432806"/>
                  <a:pt x="1512713" y="435826"/>
                </a:cubicBezTo>
                <a:cubicBezTo>
                  <a:pt x="1513561" y="435369"/>
                  <a:pt x="1514399" y="434911"/>
                  <a:pt x="1515237" y="434454"/>
                </a:cubicBezTo>
                <a:cubicBezTo>
                  <a:pt x="1513018" y="423986"/>
                  <a:pt x="1518390" y="415538"/>
                  <a:pt x="1526734" y="419471"/>
                </a:cubicBezTo>
                <a:cubicBezTo>
                  <a:pt x="1538526" y="425025"/>
                  <a:pt x="1547898" y="415909"/>
                  <a:pt x="1558366" y="418652"/>
                </a:cubicBezTo>
                <a:cubicBezTo>
                  <a:pt x="1559528" y="418957"/>
                  <a:pt x="1561281" y="417004"/>
                  <a:pt x="1564243" y="415185"/>
                </a:cubicBezTo>
                <a:cubicBezTo>
                  <a:pt x="1560195" y="414652"/>
                  <a:pt x="1557900" y="414347"/>
                  <a:pt x="1555595" y="414042"/>
                </a:cubicBezTo>
                <a:cubicBezTo>
                  <a:pt x="1555604" y="412661"/>
                  <a:pt x="1555604" y="411289"/>
                  <a:pt x="1555614" y="409918"/>
                </a:cubicBezTo>
                <a:cubicBezTo>
                  <a:pt x="1559338" y="410137"/>
                  <a:pt x="1564348" y="408965"/>
                  <a:pt x="1566463" y="410918"/>
                </a:cubicBezTo>
                <a:cubicBezTo>
                  <a:pt x="1569701" y="413918"/>
                  <a:pt x="1570939" y="419071"/>
                  <a:pt x="1573664" y="424615"/>
                </a:cubicBezTo>
                <a:cubicBezTo>
                  <a:pt x="1576749" y="417157"/>
                  <a:pt x="1580845" y="411918"/>
                  <a:pt x="1580455" y="407041"/>
                </a:cubicBezTo>
                <a:cubicBezTo>
                  <a:pt x="1579941" y="400726"/>
                  <a:pt x="1580474" y="396811"/>
                  <a:pt x="1587027" y="398050"/>
                </a:cubicBezTo>
                <a:cubicBezTo>
                  <a:pt x="1589075" y="398440"/>
                  <a:pt x="1590047" y="404441"/>
                  <a:pt x="1592333" y="409756"/>
                </a:cubicBezTo>
                <a:cubicBezTo>
                  <a:pt x="1593828" y="409680"/>
                  <a:pt x="1598886" y="410927"/>
                  <a:pt x="1600724" y="409041"/>
                </a:cubicBezTo>
                <a:cubicBezTo>
                  <a:pt x="1605658" y="403993"/>
                  <a:pt x="1609944" y="402384"/>
                  <a:pt x="1616250" y="406213"/>
                </a:cubicBezTo>
                <a:cubicBezTo>
                  <a:pt x="1617231" y="406803"/>
                  <a:pt x="1621660" y="404450"/>
                  <a:pt x="1621784" y="403193"/>
                </a:cubicBezTo>
                <a:cubicBezTo>
                  <a:pt x="1622260" y="398431"/>
                  <a:pt x="1621603" y="393554"/>
                  <a:pt x="1621384" y="388887"/>
                </a:cubicBezTo>
                <a:cubicBezTo>
                  <a:pt x="1616488" y="392068"/>
                  <a:pt x="1611506" y="395316"/>
                  <a:pt x="1606525" y="398554"/>
                </a:cubicBezTo>
                <a:cubicBezTo>
                  <a:pt x="1605915" y="397688"/>
                  <a:pt x="1605286" y="396811"/>
                  <a:pt x="1604677" y="395945"/>
                </a:cubicBezTo>
                <a:cubicBezTo>
                  <a:pt x="1606725" y="391249"/>
                  <a:pt x="1608782" y="386562"/>
                  <a:pt x="1611621" y="380057"/>
                </a:cubicBezTo>
                <a:cubicBezTo>
                  <a:pt x="1606239" y="382152"/>
                  <a:pt x="1603400" y="383267"/>
                  <a:pt x="1598352" y="385229"/>
                </a:cubicBezTo>
                <a:cubicBezTo>
                  <a:pt x="1600524" y="380143"/>
                  <a:pt x="1601762" y="377238"/>
                  <a:pt x="1602943" y="374466"/>
                </a:cubicBezTo>
                <a:cubicBezTo>
                  <a:pt x="1620450" y="378552"/>
                  <a:pt x="1621517" y="378028"/>
                  <a:pt x="1629042" y="362036"/>
                </a:cubicBezTo>
                <a:cubicBezTo>
                  <a:pt x="1624556" y="365208"/>
                  <a:pt x="1620308" y="368208"/>
                  <a:pt x="1616059" y="371218"/>
                </a:cubicBezTo>
                <a:cubicBezTo>
                  <a:pt x="1615421" y="370656"/>
                  <a:pt x="1614773" y="370094"/>
                  <a:pt x="1614135" y="369541"/>
                </a:cubicBezTo>
                <a:cubicBezTo>
                  <a:pt x="1615621" y="363855"/>
                  <a:pt x="1617116" y="358168"/>
                  <a:pt x="1618622" y="352473"/>
                </a:cubicBezTo>
                <a:cubicBezTo>
                  <a:pt x="1617859" y="352234"/>
                  <a:pt x="1617098" y="351987"/>
                  <a:pt x="1616335" y="351739"/>
                </a:cubicBezTo>
                <a:cubicBezTo>
                  <a:pt x="1614011" y="355301"/>
                  <a:pt x="1611678" y="358864"/>
                  <a:pt x="1609211" y="362645"/>
                </a:cubicBezTo>
                <a:cubicBezTo>
                  <a:pt x="1601467" y="350129"/>
                  <a:pt x="1604667" y="338995"/>
                  <a:pt x="1617564" y="333651"/>
                </a:cubicBezTo>
                <a:cubicBezTo>
                  <a:pt x="1613068" y="331470"/>
                  <a:pt x="1608954" y="329479"/>
                  <a:pt x="1604820" y="327479"/>
                </a:cubicBezTo>
                <a:cubicBezTo>
                  <a:pt x="1608763" y="316144"/>
                  <a:pt x="1606296" y="311382"/>
                  <a:pt x="1594590" y="308686"/>
                </a:cubicBezTo>
                <a:cubicBezTo>
                  <a:pt x="1595343" y="311305"/>
                  <a:pt x="1596038" y="313725"/>
                  <a:pt x="1597295" y="318049"/>
                </a:cubicBezTo>
                <a:cubicBezTo>
                  <a:pt x="1592218" y="314801"/>
                  <a:pt x="1588932" y="312706"/>
                  <a:pt x="1582693" y="308715"/>
                </a:cubicBezTo>
                <a:cubicBezTo>
                  <a:pt x="1594723" y="304590"/>
                  <a:pt x="1603896" y="301447"/>
                  <a:pt x="1613059" y="298304"/>
                </a:cubicBezTo>
                <a:cubicBezTo>
                  <a:pt x="1612859" y="297532"/>
                  <a:pt x="1612678" y="296761"/>
                  <a:pt x="1612478" y="295999"/>
                </a:cubicBezTo>
                <a:lnTo>
                  <a:pt x="1588161" y="295999"/>
                </a:lnTo>
                <a:cubicBezTo>
                  <a:pt x="1588361" y="295608"/>
                  <a:pt x="1589389" y="291779"/>
                  <a:pt x="1590447" y="291770"/>
                </a:cubicBezTo>
                <a:cubicBezTo>
                  <a:pt x="1599448" y="291694"/>
                  <a:pt x="1608458" y="292313"/>
                  <a:pt x="1617050" y="292703"/>
                </a:cubicBezTo>
                <a:cubicBezTo>
                  <a:pt x="1622975" y="287941"/>
                  <a:pt x="1631061" y="277473"/>
                  <a:pt x="1635195" y="278854"/>
                </a:cubicBezTo>
                <a:cubicBezTo>
                  <a:pt x="1648492" y="283292"/>
                  <a:pt x="1640805" y="274310"/>
                  <a:pt x="1641253" y="272786"/>
                </a:cubicBezTo>
                <a:cubicBezTo>
                  <a:pt x="1652407" y="266605"/>
                  <a:pt x="1662398" y="261004"/>
                  <a:pt x="1672866" y="255137"/>
                </a:cubicBezTo>
                <a:close/>
                <a:moveTo>
                  <a:pt x="27918" y="110014"/>
                </a:moveTo>
                <a:cubicBezTo>
                  <a:pt x="27947" y="110023"/>
                  <a:pt x="27975" y="110033"/>
                  <a:pt x="28004" y="110042"/>
                </a:cubicBezTo>
                <a:lnTo>
                  <a:pt x="28127" y="110099"/>
                </a:lnTo>
                <a:cubicBezTo>
                  <a:pt x="28118" y="110052"/>
                  <a:pt x="28089" y="109995"/>
                  <a:pt x="28070" y="109947"/>
                </a:cubicBezTo>
                <a:cubicBezTo>
                  <a:pt x="28013" y="109966"/>
                  <a:pt x="27975" y="109985"/>
                  <a:pt x="27918" y="110014"/>
                </a:cubicBezTo>
                <a:cubicBezTo>
                  <a:pt x="27927" y="110014"/>
                  <a:pt x="27927" y="110014"/>
                  <a:pt x="27918" y="110014"/>
                </a:cubicBezTo>
                <a:close/>
              </a:path>
            </a:pathLst>
          </a:custGeom>
          <a:solidFill>
            <a:schemeClr val="accent1"/>
          </a:solidFill>
          <a:ln w="9525" cap="flat" cmpd="sng">
            <a:solidFill>
              <a:srgbClr val="D273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66" name="Google Shape;66;p17"/>
          <p:cNvSpPr>
            <a:spLocks noGrp="1"/>
          </p:cNvSpPr>
          <p:nvPr>
            <p:ph type="pic" idx="2"/>
          </p:nvPr>
        </p:nvSpPr>
        <p:spPr>
          <a:xfrm>
            <a:off x="1501254" y="2497540"/>
            <a:ext cx="2797791" cy="3712191"/>
          </a:xfrm>
          <a:prstGeom prst="rect">
            <a:avLst/>
          </a:prstGeom>
          <a:solidFill>
            <a:srgbClr val="F2F2F2"/>
          </a:solidFill>
          <a:ln>
            <a:noFill/>
          </a:ln>
          <a:effectLst>
            <a:outerShdw blurRad="177800" dist="127000" algn="l" rotWithShape="0">
              <a:srgbClr val="000000">
                <a:alpha val="24705"/>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67"/>
        <p:cNvGrpSpPr/>
        <p:nvPr/>
      </p:nvGrpSpPr>
      <p:grpSpPr>
        <a:xfrm>
          <a:off x="0" y="0"/>
          <a:ext cx="0" cy="0"/>
          <a:chOff x="0" y="0"/>
          <a:chExt cx="0" cy="0"/>
        </a:xfrm>
      </p:grpSpPr>
      <p:sp>
        <p:nvSpPr>
          <p:cNvPr id="68" name="Google Shape;68;p18"/>
          <p:cNvSpPr>
            <a:spLocks noGrp="1"/>
          </p:cNvSpPr>
          <p:nvPr>
            <p:ph type="pic" idx="2"/>
          </p:nvPr>
        </p:nvSpPr>
        <p:spPr>
          <a:xfrm>
            <a:off x="3343699" y="3411938"/>
            <a:ext cx="2688611" cy="27432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
        <p:nvSpPr>
          <p:cNvPr id="69" name="Google Shape;69;p18"/>
          <p:cNvSpPr>
            <a:spLocks noGrp="1"/>
          </p:cNvSpPr>
          <p:nvPr>
            <p:ph type="pic" idx="3"/>
          </p:nvPr>
        </p:nvSpPr>
        <p:spPr>
          <a:xfrm>
            <a:off x="6157413" y="3411938"/>
            <a:ext cx="2688611" cy="27432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reon"/>
                <a:ea typeface="Kreon"/>
                <a:cs typeface="Kreon"/>
                <a:sym typeface="Kreo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reon"/>
                <a:ea typeface="Kreon"/>
                <a:cs typeface="Kreon"/>
                <a:sym typeface="Kreo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reon"/>
                <a:ea typeface="Kreon"/>
                <a:cs typeface="Kreon"/>
                <a:sym typeface="Kreo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p:cNvPicPr preferRelativeResize="0">
            <a:picLocks noGrp="1"/>
          </p:cNvPicPr>
          <p:nvPr>
            <p:ph type="pic" idx="2"/>
          </p:nvPr>
        </p:nvPicPr>
        <p:blipFill rotWithShape="1">
          <a:blip r:embed="rId3">
            <a:alphaModFix/>
          </a:blip>
          <a:srcRect/>
          <a:stretch/>
        </p:blipFill>
        <p:spPr>
          <a:xfrm>
            <a:off x="0" y="0"/>
            <a:ext cx="12192000" cy="6858000"/>
          </a:xfrm>
          <a:prstGeom prst="rect">
            <a:avLst/>
          </a:prstGeom>
          <a:solidFill>
            <a:srgbClr val="F2F2F2"/>
          </a:solidFill>
          <a:ln>
            <a:noFill/>
          </a:ln>
        </p:spPr>
      </p:pic>
      <p:sp>
        <p:nvSpPr>
          <p:cNvPr id="92" name="Google Shape;92;p1"/>
          <p:cNvSpPr/>
          <p:nvPr/>
        </p:nvSpPr>
        <p:spPr>
          <a:xfrm>
            <a:off x="0" y="0"/>
            <a:ext cx="12192000" cy="6858000"/>
          </a:xfrm>
          <a:custGeom>
            <a:avLst/>
            <a:gdLst/>
            <a:ahLst/>
            <a:cxnLst/>
            <a:rect l="l" t="t" r="r" b="b"/>
            <a:pathLst>
              <a:path w="12192000" h="6858000" extrusionOk="0">
                <a:moveTo>
                  <a:pt x="9199318" y="6407738"/>
                </a:moveTo>
                <a:cubicBezTo>
                  <a:pt x="9194362" y="6420113"/>
                  <a:pt x="9207210" y="6445744"/>
                  <a:pt x="9223404" y="6435471"/>
                </a:cubicBezTo>
                <a:cubicBezTo>
                  <a:pt x="9217119" y="6426461"/>
                  <a:pt x="9212292" y="6408940"/>
                  <a:pt x="9199318" y="6407738"/>
                </a:cubicBezTo>
                <a:close/>
                <a:moveTo>
                  <a:pt x="9229752" y="6372671"/>
                </a:moveTo>
                <a:cubicBezTo>
                  <a:pt x="9231040" y="6374583"/>
                  <a:pt x="9230728" y="6376947"/>
                  <a:pt x="9234670" y="6378114"/>
                </a:cubicBezTo>
                <a:cubicBezTo>
                  <a:pt x="9239096" y="6374382"/>
                  <a:pt x="9232066" y="6369503"/>
                  <a:pt x="9229752" y="6372671"/>
                </a:cubicBezTo>
                <a:close/>
                <a:moveTo>
                  <a:pt x="9077389" y="6256789"/>
                </a:moveTo>
                <a:cubicBezTo>
                  <a:pt x="9090600" y="6279481"/>
                  <a:pt x="9108293" y="6300220"/>
                  <a:pt x="9124314" y="6314395"/>
                </a:cubicBezTo>
                <a:cubicBezTo>
                  <a:pt x="9124657" y="6303866"/>
                  <a:pt x="9111876" y="6292006"/>
                  <a:pt x="9104540" y="6289111"/>
                </a:cubicBezTo>
                <a:cubicBezTo>
                  <a:pt x="9106172" y="6286279"/>
                  <a:pt x="9109431" y="6289259"/>
                  <a:pt x="9111276" y="6287223"/>
                </a:cubicBezTo>
                <a:cubicBezTo>
                  <a:pt x="9094805" y="6282721"/>
                  <a:pt x="9099414" y="6258355"/>
                  <a:pt x="9077389" y="6256789"/>
                </a:cubicBezTo>
                <a:close/>
                <a:moveTo>
                  <a:pt x="8922922" y="6093211"/>
                </a:moveTo>
                <a:cubicBezTo>
                  <a:pt x="8927234" y="6110798"/>
                  <a:pt x="8950461" y="6150347"/>
                  <a:pt x="8976175" y="6134563"/>
                </a:cubicBezTo>
                <a:cubicBezTo>
                  <a:pt x="8976818" y="6106529"/>
                  <a:pt x="8948787" y="6102047"/>
                  <a:pt x="8922922" y="6093211"/>
                </a:cubicBezTo>
                <a:close/>
                <a:moveTo>
                  <a:pt x="8863827" y="6021083"/>
                </a:moveTo>
                <a:cubicBezTo>
                  <a:pt x="8861094" y="6020028"/>
                  <a:pt x="8858448" y="6019909"/>
                  <a:pt x="8855708" y="6021275"/>
                </a:cubicBezTo>
                <a:cubicBezTo>
                  <a:pt x="8866195" y="6035152"/>
                  <a:pt x="8885562" y="6064299"/>
                  <a:pt x="8902227" y="6064514"/>
                </a:cubicBezTo>
                <a:cubicBezTo>
                  <a:pt x="8898409" y="6057114"/>
                  <a:pt x="8893285" y="6050101"/>
                  <a:pt x="8895643" y="6040965"/>
                </a:cubicBezTo>
                <a:cubicBezTo>
                  <a:pt x="8881005" y="6035833"/>
                  <a:pt x="8872026" y="6024248"/>
                  <a:pt x="8863827" y="6021083"/>
                </a:cubicBezTo>
                <a:close/>
                <a:moveTo>
                  <a:pt x="8179148" y="6014348"/>
                </a:moveTo>
                <a:cubicBezTo>
                  <a:pt x="8191629" y="6024152"/>
                  <a:pt x="8191349" y="6037533"/>
                  <a:pt x="8186118" y="6052310"/>
                </a:cubicBezTo>
                <a:cubicBezTo>
                  <a:pt x="8171963" y="6049995"/>
                  <a:pt x="8162912" y="6024922"/>
                  <a:pt x="8179148" y="6014348"/>
                </a:cubicBezTo>
                <a:close/>
                <a:moveTo>
                  <a:pt x="7845510" y="5962425"/>
                </a:moveTo>
                <a:cubicBezTo>
                  <a:pt x="7857541" y="6012267"/>
                  <a:pt x="7845574" y="6068803"/>
                  <a:pt x="7890205" y="6109533"/>
                </a:cubicBezTo>
                <a:cubicBezTo>
                  <a:pt x="7891623" y="6108116"/>
                  <a:pt x="7893424" y="6108032"/>
                  <a:pt x="7895740" y="6109791"/>
                </a:cubicBezTo>
                <a:cubicBezTo>
                  <a:pt x="7899451" y="6110134"/>
                  <a:pt x="7900715" y="6101683"/>
                  <a:pt x="7904876" y="6103613"/>
                </a:cubicBezTo>
                <a:cubicBezTo>
                  <a:pt x="7913776" y="6067410"/>
                  <a:pt x="7886732" y="6043794"/>
                  <a:pt x="7872770" y="6014649"/>
                </a:cubicBezTo>
                <a:cubicBezTo>
                  <a:pt x="7862110" y="5992386"/>
                  <a:pt x="7864213" y="5961371"/>
                  <a:pt x="7845510" y="5962425"/>
                </a:cubicBezTo>
                <a:close/>
                <a:moveTo>
                  <a:pt x="8707013" y="5852462"/>
                </a:moveTo>
                <a:cubicBezTo>
                  <a:pt x="8743152" y="5908505"/>
                  <a:pt x="8807067" y="5987820"/>
                  <a:pt x="8861483" y="6016046"/>
                </a:cubicBezTo>
                <a:cubicBezTo>
                  <a:pt x="8824976" y="5988443"/>
                  <a:pt x="8817256" y="5946768"/>
                  <a:pt x="8771401" y="5914254"/>
                </a:cubicBezTo>
                <a:cubicBezTo>
                  <a:pt x="8756449" y="5893490"/>
                  <a:pt x="8734508" y="5857954"/>
                  <a:pt x="8707013" y="5852462"/>
                </a:cubicBezTo>
                <a:close/>
                <a:moveTo>
                  <a:pt x="9350499" y="5788304"/>
                </a:moveTo>
                <a:cubicBezTo>
                  <a:pt x="9344488" y="5786965"/>
                  <a:pt x="9338212" y="5787379"/>
                  <a:pt x="9331628" y="5790477"/>
                </a:cubicBezTo>
                <a:cubicBezTo>
                  <a:pt x="9332529" y="5804204"/>
                  <a:pt x="9344497" y="5820612"/>
                  <a:pt x="9358245" y="5833823"/>
                </a:cubicBezTo>
                <a:cubicBezTo>
                  <a:pt x="9394127" y="5868290"/>
                  <a:pt x="9434769" y="5912816"/>
                  <a:pt x="9466253" y="5908847"/>
                </a:cubicBezTo>
                <a:cubicBezTo>
                  <a:pt x="9469901" y="5902415"/>
                  <a:pt x="9473524" y="5895957"/>
                  <a:pt x="9477171" y="5889479"/>
                </a:cubicBezTo>
                <a:cubicBezTo>
                  <a:pt x="9464581" y="5859882"/>
                  <a:pt x="9429644" y="5844998"/>
                  <a:pt x="9398609" y="5822541"/>
                </a:cubicBezTo>
                <a:cubicBezTo>
                  <a:pt x="9384181" y="5812117"/>
                  <a:pt x="9368533" y="5792321"/>
                  <a:pt x="9350499" y="5788304"/>
                </a:cubicBezTo>
                <a:close/>
                <a:moveTo>
                  <a:pt x="8483294" y="5590310"/>
                </a:moveTo>
                <a:cubicBezTo>
                  <a:pt x="8531507" y="5675628"/>
                  <a:pt x="8616268" y="5769269"/>
                  <a:pt x="8691250" y="5835094"/>
                </a:cubicBezTo>
                <a:cubicBezTo>
                  <a:pt x="8647540" y="5754148"/>
                  <a:pt x="8578842" y="5656369"/>
                  <a:pt x="8483294" y="5590310"/>
                </a:cubicBezTo>
                <a:close/>
                <a:moveTo>
                  <a:pt x="9101127" y="5546439"/>
                </a:moveTo>
                <a:cubicBezTo>
                  <a:pt x="9094902" y="5544863"/>
                  <a:pt x="9088050" y="5545079"/>
                  <a:pt x="9084510" y="5549923"/>
                </a:cubicBezTo>
                <a:cubicBezTo>
                  <a:pt x="9089957" y="5554458"/>
                  <a:pt x="9107674" y="5557457"/>
                  <a:pt x="9113981" y="5553714"/>
                </a:cubicBezTo>
                <a:cubicBezTo>
                  <a:pt x="9112949" y="5551386"/>
                  <a:pt x="9107353" y="5548016"/>
                  <a:pt x="9101127" y="5546439"/>
                </a:cubicBezTo>
                <a:close/>
                <a:moveTo>
                  <a:pt x="8177076" y="5475688"/>
                </a:moveTo>
                <a:cubicBezTo>
                  <a:pt x="8185972" y="5479523"/>
                  <a:pt x="8191554" y="5497084"/>
                  <a:pt x="8194481" y="5504113"/>
                </a:cubicBezTo>
                <a:cubicBezTo>
                  <a:pt x="8185432" y="5544649"/>
                  <a:pt x="8181057" y="5588189"/>
                  <a:pt x="8199779" y="5620508"/>
                </a:cubicBezTo>
                <a:cubicBezTo>
                  <a:pt x="8207007" y="5632991"/>
                  <a:pt x="8231542" y="5644036"/>
                  <a:pt x="8215372" y="5663319"/>
                </a:cubicBezTo>
                <a:cubicBezTo>
                  <a:pt x="8163661" y="5633998"/>
                  <a:pt x="8171942" y="5580208"/>
                  <a:pt x="8171062" y="5530600"/>
                </a:cubicBezTo>
                <a:cubicBezTo>
                  <a:pt x="8170698" y="5511942"/>
                  <a:pt x="8158514" y="5494740"/>
                  <a:pt x="8167051" y="5477326"/>
                </a:cubicBezTo>
                <a:cubicBezTo>
                  <a:pt x="8170776" y="5474657"/>
                  <a:pt x="8174110" y="5474410"/>
                  <a:pt x="8177076" y="5475688"/>
                </a:cubicBezTo>
                <a:close/>
                <a:moveTo>
                  <a:pt x="8220198" y="5297468"/>
                </a:moveTo>
                <a:cubicBezTo>
                  <a:pt x="8227468" y="5300278"/>
                  <a:pt x="8224488" y="5305940"/>
                  <a:pt x="8220583" y="5311878"/>
                </a:cubicBezTo>
                <a:cubicBezTo>
                  <a:pt x="8216573" y="5309973"/>
                  <a:pt x="8217517" y="5306668"/>
                  <a:pt x="8213184" y="5304866"/>
                </a:cubicBezTo>
                <a:cubicBezTo>
                  <a:pt x="8214814" y="5299847"/>
                  <a:pt x="8217881" y="5299999"/>
                  <a:pt x="8220198" y="5297468"/>
                </a:cubicBezTo>
                <a:close/>
                <a:moveTo>
                  <a:pt x="8692509" y="5156085"/>
                </a:moveTo>
                <a:cubicBezTo>
                  <a:pt x="8690749" y="5159414"/>
                  <a:pt x="8690739" y="5162250"/>
                  <a:pt x="8693134" y="5164423"/>
                </a:cubicBezTo>
                <a:cubicBezTo>
                  <a:pt x="8695819" y="5164866"/>
                  <a:pt x="8698304" y="5164665"/>
                  <a:pt x="8700013" y="5161647"/>
                </a:cubicBezTo>
                <a:cubicBezTo>
                  <a:pt x="8698294" y="5159465"/>
                  <a:pt x="8694561" y="5155622"/>
                  <a:pt x="8692509" y="5156085"/>
                </a:cubicBezTo>
                <a:close/>
                <a:moveTo>
                  <a:pt x="8583604" y="5150658"/>
                </a:moveTo>
                <a:cubicBezTo>
                  <a:pt x="8582231" y="5152909"/>
                  <a:pt x="8581524" y="5156706"/>
                  <a:pt x="8584546" y="5154026"/>
                </a:cubicBezTo>
                <a:cubicBezTo>
                  <a:pt x="8607260" y="5200416"/>
                  <a:pt x="8627315" y="5239708"/>
                  <a:pt x="8674457" y="5281253"/>
                </a:cubicBezTo>
                <a:cubicBezTo>
                  <a:pt x="8683360" y="5267332"/>
                  <a:pt x="8656527" y="5257659"/>
                  <a:pt x="8673966" y="5246936"/>
                </a:cubicBezTo>
                <a:cubicBezTo>
                  <a:pt x="8667509" y="5241167"/>
                  <a:pt x="8666285" y="5254121"/>
                  <a:pt x="8659552" y="5247323"/>
                </a:cubicBezTo>
                <a:cubicBezTo>
                  <a:pt x="8660988" y="5244534"/>
                  <a:pt x="8658478" y="5242796"/>
                  <a:pt x="8661033" y="5239664"/>
                </a:cubicBezTo>
                <a:cubicBezTo>
                  <a:pt x="8666628" y="5230959"/>
                  <a:pt x="8667659" y="5246614"/>
                  <a:pt x="8674224" y="5241425"/>
                </a:cubicBezTo>
                <a:cubicBezTo>
                  <a:pt x="8647969" y="5208566"/>
                  <a:pt x="8610412" y="5178625"/>
                  <a:pt x="8583604" y="5150658"/>
                </a:cubicBezTo>
                <a:close/>
                <a:moveTo>
                  <a:pt x="7957586" y="5111947"/>
                </a:moveTo>
                <a:cubicBezTo>
                  <a:pt x="7966984" y="5111515"/>
                  <a:pt x="7976726" y="5112310"/>
                  <a:pt x="7986727" y="5114030"/>
                </a:cubicBezTo>
                <a:cubicBezTo>
                  <a:pt x="8006731" y="5117470"/>
                  <a:pt x="8027770" y="5124612"/>
                  <a:pt x="8049175" y="5133052"/>
                </a:cubicBezTo>
                <a:cubicBezTo>
                  <a:pt x="8018462" y="5155333"/>
                  <a:pt x="7968489" y="5142616"/>
                  <a:pt x="7930505" y="5117221"/>
                </a:cubicBezTo>
                <a:cubicBezTo>
                  <a:pt x="7939132" y="5114037"/>
                  <a:pt x="7948187" y="5112379"/>
                  <a:pt x="7957586" y="5111947"/>
                </a:cubicBezTo>
                <a:close/>
                <a:moveTo>
                  <a:pt x="8522433" y="5067998"/>
                </a:moveTo>
                <a:cubicBezTo>
                  <a:pt x="8513364" y="5080910"/>
                  <a:pt x="8534553" y="5098176"/>
                  <a:pt x="8544354" y="5094531"/>
                </a:cubicBezTo>
                <a:cubicBezTo>
                  <a:pt x="8547143" y="5083571"/>
                  <a:pt x="8532259" y="5069586"/>
                  <a:pt x="8522433" y="5067998"/>
                </a:cubicBezTo>
                <a:close/>
                <a:moveTo>
                  <a:pt x="8006220" y="5021480"/>
                </a:moveTo>
                <a:cubicBezTo>
                  <a:pt x="8003967" y="5024377"/>
                  <a:pt x="8007155" y="5025745"/>
                  <a:pt x="8007980" y="5027787"/>
                </a:cubicBezTo>
                <a:cubicBezTo>
                  <a:pt x="8010082" y="5027273"/>
                  <a:pt x="8012335" y="5023723"/>
                  <a:pt x="8009820" y="5022174"/>
                </a:cubicBezTo>
                <a:cubicBezTo>
                  <a:pt x="8008986" y="5023250"/>
                  <a:pt x="8007607" y="5022365"/>
                  <a:pt x="8006220" y="5021480"/>
                </a:cubicBezTo>
                <a:close/>
                <a:moveTo>
                  <a:pt x="7932050" y="5018864"/>
                </a:moveTo>
                <a:cubicBezTo>
                  <a:pt x="7944769" y="5024161"/>
                  <a:pt x="7941273" y="5041512"/>
                  <a:pt x="7929734" y="5043078"/>
                </a:cubicBezTo>
                <a:cubicBezTo>
                  <a:pt x="7924093" y="5034779"/>
                  <a:pt x="7921948" y="5027186"/>
                  <a:pt x="7932050" y="5018864"/>
                </a:cubicBezTo>
                <a:close/>
                <a:moveTo>
                  <a:pt x="7302450" y="5004536"/>
                </a:moveTo>
                <a:cubicBezTo>
                  <a:pt x="7297913" y="5009962"/>
                  <a:pt x="7295529" y="5027315"/>
                  <a:pt x="7300227" y="5033062"/>
                </a:cubicBezTo>
                <a:cubicBezTo>
                  <a:pt x="7301535" y="5025704"/>
                  <a:pt x="7303899" y="5026372"/>
                  <a:pt x="7305659" y="5022573"/>
                </a:cubicBezTo>
                <a:cubicBezTo>
                  <a:pt x="7304633" y="5016546"/>
                  <a:pt x="7305186" y="5009534"/>
                  <a:pt x="7302450" y="5004536"/>
                </a:cubicBezTo>
                <a:close/>
                <a:moveTo>
                  <a:pt x="8173419" y="4857149"/>
                </a:moveTo>
                <a:cubicBezTo>
                  <a:pt x="8203491" y="4883378"/>
                  <a:pt x="8188282" y="4931380"/>
                  <a:pt x="8246558" y="4943734"/>
                </a:cubicBezTo>
                <a:cubicBezTo>
                  <a:pt x="8250888" y="4939703"/>
                  <a:pt x="8254687" y="4933805"/>
                  <a:pt x="8259360" y="4931102"/>
                </a:cubicBezTo>
                <a:cubicBezTo>
                  <a:pt x="8250290" y="4900817"/>
                  <a:pt x="8211531" y="4841321"/>
                  <a:pt x="8173419" y="4857149"/>
                </a:cubicBezTo>
                <a:close/>
                <a:moveTo>
                  <a:pt x="8319306" y="4814618"/>
                </a:moveTo>
                <a:cubicBezTo>
                  <a:pt x="8335949" y="4837395"/>
                  <a:pt x="8338307" y="4869889"/>
                  <a:pt x="8354095" y="4893782"/>
                </a:cubicBezTo>
                <a:cubicBezTo>
                  <a:pt x="8378737" y="4931055"/>
                  <a:pt x="8419617" y="4954928"/>
                  <a:pt x="8437441" y="4997438"/>
                </a:cubicBezTo>
                <a:cubicBezTo>
                  <a:pt x="8454021" y="5007476"/>
                  <a:pt x="8469248" y="5028301"/>
                  <a:pt x="8485719" y="5027484"/>
                </a:cubicBezTo>
                <a:cubicBezTo>
                  <a:pt x="8486514" y="4992441"/>
                  <a:pt x="8464894" y="4972513"/>
                  <a:pt x="8441386" y="4940128"/>
                </a:cubicBezTo>
                <a:cubicBezTo>
                  <a:pt x="8406299" y="4891701"/>
                  <a:pt x="8376314" y="4843915"/>
                  <a:pt x="8319306" y="4814618"/>
                </a:cubicBezTo>
                <a:close/>
                <a:moveTo>
                  <a:pt x="8304458" y="4787425"/>
                </a:moveTo>
                <a:cubicBezTo>
                  <a:pt x="8299237" y="4792487"/>
                  <a:pt x="8308210" y="4812434"/>
                  <a:pt x="8309568" y="4813399"/>
                </a:cubicBezTo>
                <a:cubicBezTo>
                  <a:pt x="8306480" y="4810912"/>
                  <a:pt x="8314205" y="4808402"/>
                  <a:pt x="8310825" y="4803574"/>
                </a:cubicBezTo>
                <a:cubicBezTo>
                  <a:pt x="8307917" y="4802008"/>
                  <a:pt x="8307455" y="4792614"/>
                  <a:pt x="8304458" y="4787425"/>
                </a:cubicBezTo>
                <a:close/>
                <a:moveTo>
                  <a:pt x="8286108" y="4764474"/>
                </a:moveTo>
                <a:cubicBezTo>
                  <a:pt x="8285152" y="4766123"/>
                  <a:pt x="8282989" y="4763448"/>
                  <a:pt x="8281943" y="4764786"/>
                </a:cubicBezTo>
                <a:cubicBezTo>
                  <a:pt x="8282446" y="4766919"/>
                  <a:pt x="8286369" y="4768096"/>
                  <a:pt x="8286862" y="4770218"/>
                </a:cubicBezTo>
                <a:cubicBezTo>
                  <a:pt x="8288451" y="4767784"/>
                  <a:pt x="8287094" y="4766184"/>
                  <a:pt x="8286108" y="4764474"/>
                </a:cubicBezTo>
                <a:close/>
                <a:moveTo>
                  <a:pt x="8260967" y="4741569"/>
                </a:moveTo>
                <a:cubicBezTo>
                  <a:pt x="8263301" y="4743520"/>
                  <a:pt x="8267597" y="4749284"/>
                  <a:pt x="8268914" y="4748701"/>
                </a:cubicBezTo>
                <a:cubicBezTo>
                  <a:pt x="8266953" y="4746700"/>
                  <a:pt x="8268099" y="4743822"/>
                  <a:pt x="8266148" y="4741821"/>
                </a:cubicBezTo>
                <a:cubicBezTo>
                  <a:pt x="8265474" y="4742474"/>
                  <a:pt x="8264991" y="4743792"/>
                  <a:pt x="8263995" y="4743270"/>
                </a:cubicBezTo>
                <a:cubicBezTo>
                  <a:pt x="8262879" y="4742454"/>
                  <a:pt x="8262718" y="4740192"/>
                  <a:pt x="8260967" y="4741569"/>
                </a:cubicBezTo>
                <a:close/>
                <a:moveTo>
                  <a:pt x="9785931" y="4730927"/>
                </a:moveTo>
                <a:cubicBezTo>
                  <a:pt x="9796673" y="4728871"/>
                  <a:pt x="9812136" y="4738960"/>
                  <a:pt x="9811298" y="4748050"/>
                </a:cubicBezTo>
                <a:cubicBezTo>
                  <a:pt x="9805551" y="4762933"/>
                  <a:pt x="9779171" y="4748004"/>
                  <a:pt x="9777541" y="4737517"/>
                </a:cubicBezTo>
                <a:cubicBezTo>
                  <a:pt x="9779294" y="4733646"/>
                  <a:pt x="9782350" y="4731611"/>
                  <a:pt x="9785931" y="4730927"/>
                </a:cubicBezTo>
                <a:close/>
                <a:moveTo>
                  <a:pt x="6029156" y="4692607"/>
                </a:moveTo>
                <a:cubicBezTo>
                  <a:pt x="6031732" y="4694057"/>
                  <a:pt x="6033142" y="4697579"/>
                  <a:pt x="6029957" y="4701247"/>
                </a:cubicBezTo>
                <a:cubicBezTo>
                  <a:pt x="6024209" y="4697751"/>
                  <a:pt x="6023610" y="4702384"/>
                  <a:pt x="6021358" y="4696401"/>
                </a:cubicBezTo>
                <a:cubicBezTo>
                  <a:pt x="6022837" y="4691779"/>
                  <a:pt x="6026579" y="4691157"/>
                  <a:pt x="6029156" y="4692607"/>
                </a:cubicBezTo>
                <a:close/>
                <a:moveTo>
                  <a:pt x="5996114" y="4625451"/>
                </a:moveTo>
                <a:cubicBezTo>
                  <a:pt x="5968575" y="4632895"/>
                  <a:pt x="5945626" y="4656829"/>
                  <a:pt x="5926367" y="4693891"/>
                </a:cubicBezTo>
                <a:cubicBezTo>
                  <a:pt x="5925272" y="4719307"/>
                  <a:pt x="5932371" y="4756068"/>
                  <a:pt x="5962354" y="4770867"/>
                </a:cubicBezTo>
                <a:cubicBezTo>
                  <a:pt x="5981614" y="4780389"/>
                  <a:pt x="6025754" y="4773890"/>
                  <a:pt x="6043790" y="4757204"/>
                </a:cubicBezTo>
                <a:cubicBezTo>
                  <a:pt x="6063138" y="4739316"/>
                  <a:pt x="6065925" y="4713429"/>
                  <a:pt x="6074632" y="4692390"/>
                </a:cubicBezTo>
                <a:cubicBezTo>
                  <a:pt x="6065326" y="4660046"/>
                  <a:pt x="6041153" y="4627597"/>
                  <a:pt x="5996114" y="4625451"/>
                </a:cubicBezTo>
                <a:close/>
                <a:moveTo>
                  <a:pt x="9680113" y="4604570"/>
                </a:moveTo>
                <a:cubicBezTo>
                  <a:pt x="9684365" y="4603498"/>
                  <a:pt x="9689216" y="4603627"/>
                  <a:pt x="9693975" y="4604706"/>
                </a:cubicBezTo>
                <a:cubicBezTo>
                  <a:pt x="9703493" y="4606864"/>
                  <a:pt x="9712641" y="4612821"/>
                  <a:pt x="9715880" y="4620563"/>
                </a:cubicBezTo>
                <a:cubicBezTo>
                  <a:pt x="9704920" y="4630086"/>
                  <a:pt x="9681476" y="4625819"/>
                  <a:pt x="9669851" y="4611642"/>
                </a:cubicBezTo>
                <a:cubicBezTo>
                  <a:pt x="9672210" y="4607915"/>
                  <a:pt x="9675862" y="4605642"/>
                  <a:pt x="9680113" y="4604570"/>
                </a:cubicBezTo>
                <a:close/>
                <a:moveTo>
                  <a:pt x="9645493" y="4572578"/>
                </a:moveTo>
                <a:cubicBezTo>
                  <a:pt x="9595842" y="4579148"/>
                  <a:pt x="9550857" y="4606791"/>
                  <a:pt x="9522467" y="4661827"/>
                </a:cubicBezTo>
                <a:cubicBezTo>
                  <a:pt x="9524889" y="4682398"/>
                  <a:pt x="9503078" y="4690781"/>
                  <a:pt x="9495507" y="4714699"/>
                </a:cubicBezTo>
                <a:cubicBezTo>
                  <a:pt x="9483366" y="4753068"/>
                  <a:pt x="9505778" y="4788820"/>
                  <a:pt x="9525854" y="4816830"/>
                </a:cubicBezTo>
                <a:cubicBezTo>
                  <a:pt x="9535613" y="4830472"/>
                  <a:pt x="9544406" y="4849389"/>
                  <a:pt x="9551506" y="4856811"/>
                </a:cubicBezTo>
                <a:cubicBezTo>
                  <a:pt x="9570701" y="4876884"/>
                  <a:pt x="9608063" y="4891597"/>
                  <a:pt x="9630196" y="4898334"/>
                </a:cubicBezTo>
                <a:cubicBezTo>
                  <a:pt x="9670626" y="4910622"/>
                  <a:pt x="9747559" y="4912145"/>
                  <a:pt x="9790066" y="4886344"/>
                </a:cubicBezTo>
                <a:cubicBezTo>
                  <a:pt x="9804692" y="4877484"/>
                  <a:pt x="9823632" y="4861077"/>
                  <a:pt x="9839481" y="4848982"/>
                </a:cubicBezTo>
                <a:cubicBezTo>
                  <a:pt x="9857004" y="4835619"/>
                  <a:pt x="9874849" y="4819706"/>
                  <a:pt x="9883642" y="4805827"/>
                </a:cubicBezTo>
                <a:cubicBezTo>
                  <a:pt x="9908175" y="4766987"/>
                  <a:pt x="9876606" y="4732863"/>
                  <a:pt x="9877401" y="4686064"/>
                </a:cubicBezTo>
                <a:cubicBezTo>
                  <a:pt x="9823956" y="4609214"/>
                  <a:pt x="9728245" y="4561628"/>
                  <a:pt x="9645493" y="4572578"/>
                </a:cubicBezTo>
                <a:close/>
                <a:moveTo>
                  <a:pt x="10299107" y="4526175"/>
                </a:moveTo>
                <a:cubicBezTo>
                  <a:pt x="10306260" y="4527513"/>
                  <a:pt x="10313739" y="4532532"/>
                  <a:pt x="10318317" y="4537562"/>
                </a:cubicBezTo>
                <a:cubicBezTo>
                  <a:pt x="10312634" y="4557636"/>
                  <a:pt x="10290116" y="4547083"/>
                  <a:pt x="10281858" y="4536876"/>
                </a:cubicBezTo>
                <a:cubicBezTo>
                  <a:pt x="10285129" y="4527181"/>
                  <a:pt x="10291954" y="4524837"/>
                  <a:pt x="10299107" y="4526175"/>
                </a:cubicBezTo>
                <a:close/>
                <a:moveTo>
                  <a:pt x="5418278" y="4523856"/>
                </a:moveTo>
                <a:cubicBezTo>
                  <a:pt x="5336369" y="4528274"/>
                  <a:pt x="5271533" y="4574473"/>
                  <a:pt x="5214611" y="4638730"/>
                </a:cubicBezTo>
                <a:cubicBezTo>
                  <a:pt x="5193697" y="4637464"/>
                  <a:pt x="5174547" y="4642482"/>
                  <a:pt x="5159297" y="4661423"/>
                </a:cubicBezTo>
                <a:cubicBezTo>
                  <a:pt x="5165945" y="4667428"/>
                  <a:pt x="5161100" y="4676628"/>
                  <a:pt x="5167083" y="4682828"/>
                </a:cubicBezTo>
                <a:cubicBezTo>
                  <a:pt x="5194471" y="4692844"/>
                  <a:pt x="5216776" y="4666912"/>
                  <a:pt x="5227245" y="4651513"/>
                </a:cubicBezTo>
                <a:cubicBezTo>
                  <a:pt x="5257334" y="4653206"/>
                  <a:pt x="5287191" y="4628584"/>
                  <a:pt x="5321056" y="4610828"/>
                </a:cubicBezTo>
                <a:cubicBezTo>
                  <a:pt x="5359917" y="4590494"/>
                  <a:pt x="5421924" y="4584659"/>
                  <a:pt x="5432132" y="4534495"/>
                </a:cubicBezTo>
                <a:cubicBezTo>
                  <a:pt x="5427029" y="4525807"/>
                  <a:pt x="5413581" y="4532692"/>
                  <a:pt x="5418278" y="4523856"/>
                </a:cubicBezTo>
                <a:close/>
                <a:moveTo>
                  <a:pt x="10916595" y="4508951"/>
                </a:moveTo>
                <a:cubicBezTo>
                  <a:pt x="10928561" y="4507568"/>
                  <a:pt x="10945403" y="4517951"/>
                  <a:pt x="10953703" y="4527009"/>
                </a:cubicBezTo>
                <a:cubicBezTo>
                  <a:pt x="10946497" y="4551502"/>
                  <a:pt x="10907911" y="4528617"/>
                  <a:pt x="10906753" y="4514741"/>
                </a:cubicBezTo>
                <a:cubicBezTo>
                  <a:pt x="10909161" y="4511180"/>
                  <a:pt x="10912607" y="4509412"/>
                  <a:pt x="10916595" y="4508951"/>
                </a:cubicBezTo>
                <a:close/>
                <a:moveTo>
                  <a:pt x="10216717" y="4404888"/>
                </a:moveTo>
                <a:cubicBezTo>
                  <a:pt x="10227156" y="4405676"/>
                  <a:pt x="10237160" y="4410099"/>
                  <a:pt x="10241321" y="4417626"/>
                </a:cubicBezTo>
                <a:cubicBezTo>
                  <a:pt x="10228003" y="4428501"/>
                  <a:pt x="10204432" y="4429745"/>
                  <a:pt x="10189505" y="4413961"/>
                </a:cubicBezTo>
                <a:cubicBezTo>
                  <a:pt x="10195403" y="4406946"/>
                  <a:pt x="10206278" y="4404100"/>
                  <a:pt x="10216717" y="4404888"/>
                </a:cubicBezTo>
                <a:close/>
                <a:moveTo>
                  <a:pt x="10784108" y="4327930"/>
                </a:moveTo>
                <a:cubicBezTo>
                  <a:pt x="10778888" y="4328303"/>
                  <a:pt x="10773639" y="4329769"/>
                  <a:pt x="10769617" y="4331394"/>
                </a:cubicBezTo>
                <a:cubicBezTo>
                  <a:pt x="10777339" y="4336725"/>
                  <a:pt x="10790679" y="4334724"/>
                  <a:pt x="10798422" y="4331021"/>
                </a:cubicBezTo>
                <a:cubicBezTo>
                  <a:pt x="10794519" y="4328275"/>
                  <a:pt x="10789328" y="4327556"/>
                  <a:pt x="10784108" y="4327930"/>
                </a:cubicBezTo>
                <a:close/>
                <a:moveTo>
                  <a:pt x="10829929" y="4324029"/>
                </a:moveTo>
                <a:cubicBezTo>
                  <a:pt x="10828490" y="4334710"/>
                  <a:pt x="10835848" y="4342903"/>
                  <a:pt x="10829501" y="4354977"/>
                </a:cubicBezTo>
                <a:cubicBezTo>
                  <a:pt x="10810281" y="4369626"/>
                  <a:pt x="10775258" y="4358281"/>
                  <a:pt x="10752804" y="4340092"/>
                </a:cubicBezTo>
                <a:cubicBezTo>
                  <a:pt x="10709801" y="4353089"/>
                  <a:pt x="10674047" y="4373507"/>
                  <a:pt x="10649126" y="4423437"/>
                </a:cubicBezTo>
                <a:cubicBezTo>
                  <a:pt x="10647175" y="4431867"/>
                  <a:pt x="10651013" y="4438646"/>
                  <a:pt x="10653565" y="4445786"/>
                </a:cubicBezTo>
                <a:cubicBezTo>
                  <a:pt x="10645264" y="4448489"/>
                  <a:pt x="10635893" y="4447460"/>
                  <a:pt x="10628814" y="4454515"/>
                </a:cubicBezTo>
                <a:cubicBezTo>
                  <a:pt x="10632953" y="4469122"/>
                  <a:pt x="10623795" y="4470858"/>
                  <a:pt x="10619508" y="4486129"/>
                </a:cubicBezTo>
                <a:cubicBezTo>
                  <a:pt x="10623946" y="4500843"/>
                  <a:pt x="10613887" y="4518129"/>
                  <a:pt x="10614896" y="4534558"/>
                </a:cubicBezTo>
                <a:cubicBezTo>
                  <a:pt x="10616267" y="4556542"/>
                  <a:pt x="10645994" y="4613785"/>
                  <a:pt x="10660857" y="4634181"/>
                </a:cubicBezTo>
                <a:cubicBezTo>
                  <a:pt x="10674220" y="4652540"/>
                  <a:pt x="10700601" y="4669183"/>
                  <a:pt x="10717178" y="4680121"/>
                </a:cubicBezTo>
                <a:cubicBezTo>
                  <a:pt x="10758123" y="4707082"/>
                  <a:pt x="10783967" y="4706502"/>
                  <a:pt x="10818477" y="4711670"/>
                </a:cubicBezTo>
                <a:cubicBezTo>
                  <a:pt x="10835997" y="4714288"/>
                  <a:pt x="10855793" y="4720807"/>
                  <a:pt x="10870013" y="4720870"/>
                </a:cubicBezTo>
                <a:cubicBezTo>
                  <a:pt x="10933155" y="4721149"/>
                  <a:pt x="10992310" y="4661184"/>
                  <a:pt x="11040158" y="4635275"/>
                </a:cubicBezTo>
                <a:cubicBezTo>
                  <a:pt x="11054851" y="4589807"/>
                  <a:pt x="11093111" y="4548777"/>
                  <a:pt x="11080758" y="4507898"/>
                </a:cubicBezTo>
                <a:cubicBezTo>
                  <a:pt x="11074322" y="4486707"/>
                  <a:pt x="11050881" y="4463952"/>
                  <a:pt x="11036511" y="4440445"/>
                </a:cubicBezTo>
                <a:cubicBezTo>
                  <a:pt x="11021691" y="4416210"/>
                  <a:pt x="11008094" y="4390430"/>
                  <a:pt x="10988941" y="4373938"/>
                </a:cubicBezTo>
                <a:cubicBezTo>
                  <a:pt x="10945316" y="4336318"/>
                  <a:pt x="10883097" y="4325167"/>
                  <a:pt x="10829929" y="4324029"/>
                </a:cubicBezTo>
                <a:close/>
                <a:moveTo>
                  <a:pt x="5982472" y="4289108"/>
                </a:moveTo>
                <a:cubicBezTo>
                  <a:pt x="5985210" y="4287761"/>
                  <a:pt x="5989124" y="4287954"/>
                  <a:pt x="5991654" y="4291236"/>
                </a:cubicBezTo>
                <a:cubicBezTo>
                  <a:pt x="5989640" y="4299195"/>
                  <a:pt x="5983568" y="4292568"/>
                  <a:pt x="5980351" y="4296212"/>
                </a:cubicBezTo>
                <a:cubicBezTo>
                  <a:pt x="5978174" y="4293339"/>
                  <a:pt x="5979734" y="4290454"/>
                  <a:pt x="5982472" y="4289108"/>
                </a:cubicBezTo>
                <a:close/>
                <a:moveTo>
                  <a:pt x="9337097" y="3848625"/>
                </a:moveTo>
                <a:cubicBezTo>
                  <a:pt x="9344390" y="3854439"/>
                  <a:pt x="9348634" y="3861108"/>
                  <a:pt x="9351617" y="3868142"/>
                </a:cubicBezTo>
                <a:cubicBezTo>
                  <a:pt x="9347370" y="3876678"/>
                  <a:pt x="9342759" y="3884035"/>
                  <a:pt x="9337353" y="3888433"/>
                </a:cubicBezTo>
                <a:cubicBezTo>
                  <a:pt x="9330234" y="3882406"/>
                  <a:pt x="9326050" y="3886909"/>
                  <a:pt x="9318931" y="3880883"/>
                </a:cubicBezTo>
                <a:cubicBezTo>
                  <a:pt x="9316507" y="3871059"/>
                  <a:pt x="9327467" y="3851608"/>
                  <a:pt x="9337097" y="3848625"/>
                </a:cubicBezTo>
                <a:close/>
                <a:moveTo>
                  <a:pt x="6612625" y="3750111"/>
                </a:moveTo>
                <a:cubicBezTo>
                  <a:pt x="6615359" y="3749619"/>
                  <a:pt x="6618390" y="3750187"/>
                  <a:pt x="6621550" y="3751217"/>
                </a:cubicBezTo>
                <a:cubicBezTo>
                  <a:pt x="6627872" y="3753275"/>
                  <a:pt x="6634714" y="3757184"/>
                  <a:pt x="6640740" y="3758180"/>
                </a:cubicBezTo>
                <a:cubicBezTo>
                  <a:pt x="6632247" y="3768927"/>
                  <a:pt x="6617148" y="3755972"/>
                  <a:pt x="6605481" y="3755350"/>
                </a:cubicBezTo>
                <a:cubicBezTo>
                  <a:pt x="6607454" y="3752149"/>
                  <a:pt x="6609891" y="3750601"/>
                  <a:pt x="6612625" y="3750111"/>
                </a:cubicBezTo>
                <a:close/>
                <a:moveTo>
                  <a:pt x="9496258" y="3717132"/>
                </a:moveTo>
                <a:cubicBezTo>
                  <a:pt x="9503981" y="3737185"/>
                  <a:pt x="9478586" y="3764959"/>
                  <a:pt x="9462565" y="3771865"/>
                </a:cubicBezTo>
                <a:cubicBezTo>
                  <a:pt x="9456645" y="3791039"/>
                  <a:pt x="9474232" y="3803671"/>
                  <a:pt x="9467775" y="3822996"/>
                </a:cubicBezTo>
                <a:cubicBezTo>
                  <a:pt x="9448990" y="3820014"/>
                  <a:pt x="9447402" y="3797538"/>
                  <a:pt x="9434167" y="3787049"/>
                </a:cubicBezTo>
                <a:cubicBezTo>
                  <a:pt x="9450425" y="3757667"/>
                  <a:pt x="9468290" y="3726504"/>
                  <a:pt x="9496258" y="3717132"/>
                </a:cubicBezTo>
                <a:close/>
                <a:moveTo>
                  <a:pt x="9519119" y="3600888"/>
                </a:moveTo>
                <a:cubicBezTo>
                  <a:pt x="9537165" y="3601653"/>
                  <a:pt x="9555690" y="3604146"/>
                  <a:pt x="9573705" y="3604833"/>
                </a:cubicBezTo>
                <a:cubicBezTo>
                  <a:pt x="9583635" y="3610816"/>
                  <a:pt x="9566564" y="3607234"/>
                  <a:pt x="9566435" y="3617745"/>
                </a:cubicBezTo>
                <a:cubicBezTo>
                  <a:pt x="9533083" y="3608951"/>
                  <a:pt x="9497439" y="3625701"/>
                  <a:pt x="9467411" y="3607319"/>
                </a:cubicBezTo>
                <a:cubicBezTo>
                  <a:pt x="9483508" y="3601089"/>
                  <a:pt x="9501074" y="3600124"/>
                  <a:pt x="9519119" y="3600888"/>
                </a:cubicBezTo>
                <a:close/>
                <a:moveTo>
                  <a:pt x="10542641" y="3509434"/>
                </a:moveTo>
                <a:cubicBezTo>
                  <a:pt x="10531464" y="3510541"/>
                  <a:pt x="10521137" y="3514697"/>
                  <a:pt x="10512289" y="3524145"/>
                </a:cubicBezTo>
                <a:cubicBezTo>
                  <a:pt x="10536741" y="3533755"/>
                  <a:pt x="10569750" y="3539480"/>
                  <a:pt x="10578092" y="3513012"/>
                </a:cubicBezTo>
                <a:cubicBezTo>
                  <a:pt x="10565845" y="3510267"/>
                  <a:pt x="10553817" y="3508327"/>
                  <a:pt x="10542641" y="3509434"/>
                </a:cubicBezTo>
                <a:close/>
                <a:moveTo>
                  <a:pt x="11051093" y="3453500"/>
                </a:moveTo>
                <a:cubicBezTo>
                  <a:pt x="11054804" y="3455921"/>
                  <a:pt x="11057119" y="3453411"/>
                  <a:pt x="11060915" y="3456200"/>
                </a:cubicBezTo>
                <a:cubicBezTo>
                  <a:pt x="11059692" y="3458346"/>
                  <a:pt x="11058490" y="3460490"/>
                  <a:pt x="11057271" y="3462657"/>
                </a:cubicBezTo>
                <a:cubicBezTo>
                  <a:pt x="11051178" y="3460661"/>
                  <a:pt x="11046869" y="3461608"/>
                  <a:pt x="11051093" y="3453500"/>
                </a:cubicBezTo>
                <a:close/>
                <a:moveTo>
                  <a:pt x="11163240" y="3426291"/>
                </a:moveTo>
                <a:cubicBezTo>
                  <a:pt x="11144091" y="3429813"/>
                  <a:pt x="11124128" y="3442079"/>
                  <a:pt x="11108035" y="3443031"/>
                </a:cubicBezTo>
                <a:cubicBezTo>
                  <a:pt x="11092809" y="3443932"/>
                  <a:pt x="11077901" y="3434968"/>
                  <a:pt x="11062031" y="3434110"/>
                </a:cubicBezTo>
                <a:cubicBezTo>
                  <a:pt x="11013860" y="3431494"/>
                  <a:pt x="10971545" y="3455794"/>
                  <a:pt x="10927704" y="3466174"/>
                </a:cubicBezTo>
                <a:cubicBezTo>
                  <a:pt x="10885326" y="3476191"/>
                  <a:pt x="10841529" y="3472179"/>
                  <a:pt x="10803095" y="3481016"/>
                </a:cubicBezTo>
                <a:cubicBezTo>
                  <a:pt x="10820983" y="3492662"/>
                  <a:pt x="10821775" y="3479988"/>
                  <a:pt x="10840242" y="3490604"/>
                </a:cubicBezTo>
                <a:cubicBezTo>
                  <a:pt x="10911598" y="3468083"/>
                  <a:pt x="10991619" y="3496974"/>
                  <a:pt x="11063209" y="3477304"/>
                </a:cubicBezTo>
                <a:cubicBezTo>
                  <a:pt x="11079102" y="3472932"/>
                  <a:pt x="11094524" y="3465531"/>
                  <a:pt x="11109364" y="3460791"/>
                </a:cubicBezTo>
                <a:cubicBezTo>
                  <a:pt x="11139456" y="3451202"/>
                  <a:pt x="11184667" y="3483740"/>
                  <a:pt x="11204248" y="3443373"/>
                </a:cubicBezTo>
                <a:cubicBezTo>
                  <a:pt x="11197557" y="3433503"/>
                  <a:pt x="11189986" y="3428439"/>
                  <a:pt x="11181947" y="3426424"/>
                </a:cubicBezTo>
                <a:cubicBezTo>
                  <a:pt x="11175917" y="3424913"/>
                  <a:pt x="11169624" y="3425116"/>
                  <a:pt x="11163240" y="3426291"/>
                </a:cubicBezTo>
                <a:close/>
                <a:moveTo>
                  <a:pt x="5466861" y="3374507"/>
                </a:moveTo>
                <a:cubicBezTo>
                  <a:pt x="5471979" y="3376419"/>
                  <a:pt x="5476435" y="3380826"/>
                  <a:pt x="5475782" y="3385297"/>
                </a:cubicBezTo>
                <a:cubicBezTo>
                  <a:pt x="5470975" y="3392009"/>
                  <a:pt x="5461454" y="3381695"/>
                  <a:pt x="5453968" y="3378691"/>
                </a:cubicBezTo>
                <a:cubicBezTo>
                  <a:pt x="5455963" y="3373179"/>
                  <a:pt x="5461743" y="3372595"/>
                  <a:pt x="5466861" y="3374507"/>
                </a:cubicBezTo>
                <a:close/>
                <a:moveTo>
                  <a:pt x="9322193" y="3292796"/>
                </a:moveTo>
                <a:cubicBezTo>
                  <a:pt x="9326849" y="3292065"/>
                  <a:pt x="9332073" y="3293762"/>
                  <a:pt x="9337804" y="3298968"/>
                </a:cubicBezTo>
                <a:cubicBezTo>
                  <a:pt x="9339734" y="3312822"/>
                  <a:pt x="9333793" y="3326101"/>
                  <a:pt x="9323628" y="3339182"/>
                </a:cubicBezTo>
                <a:cubicBezTo>
                  <a:pt x="9315220" y="3339377"/>
                  <a:pt x="9306985" y="3340126"/>
                  <a:pt x="9297269" y="3335666"/>
                </a:cubicBezTo>
                <a:cubicBezTo>
                  <a:pt x="9299376" y="3319017"/>
                  <a:pt x="9308227" y="3294985"/>
                  <a:pt x="9322193" y="3292796"/>
                </a:cubicBezTo>
                <a:close/>
                <a:moveTo>
                  <a:pt x="5396923" y="3268496"/>
                </a:moveTo>
                <a:cubicBezTo>
                  <a:pt x="5403577" y="3269598"/>
                  <a:pt x="5410709" y="3272407"/>
                  <a:pt x="5418128" y="3276257"/>
                </a:cubicBezTo>
                <a:cubicBezTo>
                  <a:pt x="5409745" y="3288718"/>
                  <a:pt x="5387201" y="3280462"/>
                  <a:pt x="5378579" y="3270981"/>
                </a:cubicBezTo>
                <a:cubicBezTo>
                  <a:pt x="5384091" y="3267998"/>
                  <a:pt x="5390269" y="3267393"/>
                  <a:pt x="5396923" y="3268496"/>
                </a:cubicBezTo>
                <a:close/>
                <a:moveTo>
                  <a:pt x="5342119" y="3224933"/>
                </a:moveTo>
                <a:cubicBezTo>
                  <a:pt x="5298064" y="3230058"/>
                  <a:pt x="5245260" y="3266992"/>
                  <a:pt x="5223514" y="3319689"/>
                </a:cubicBezTo>
                <a:cubicBezTo>
                  <a:pt x="5216886" y="3335797"/>
                  <a:pt x="5221453" y="3371678"/>
                  <a:pt x="5222397" y="3387121"/>
                </a:cubicBezTo>
                <a:cubicBezTo>
                  <a:pt x="5222890" y="3395077"/>
                  <a:pt x="5219159" y="3401961"/>
                  <a:pt x="5220359" y="3405800"/>
                </a:cubicBezTo>
                <a:cubicBezTo>
                  <a:pt x="5226149" y="3424097"/>
                  <a:pt x="5247513" y="3436772"/>
                  <a:pt x="5255857" y="3448502"/>
                </a:cubicBezTo>
                <a:cubicBezTo>
                  <a:pt x="5260917" y="3455582"/>
                  <a:pt x="5261345" y="3466584"/>
                  <a:pt x="5267951" y="3472310"/>
                </a:cubicBezTo>
                <a:cubicBezTo>
                  <a:pt x="5309562" y="3508235"/>
                  <a:pt x="5390699" y="3512119"/>
                  <a:pt x="5430633" y="3470423"/>
                </a:cubicBezTo>
                <a:cubicBezTo>
                  <a:pt x="5445753" y="3454659"/>
                  <a:pt x="5466108" y="3427999"/>
                  <a:pt x="5476833" y="3408568"/>
                </a:cubicBezTo>
                <a:cubicBezTo>
                  <a:pt x="5509496" y="3349352"/>
                  <a:pt x="5478420" y="3300729"/>
                  <a:pt x="5448284" y="3247904"/>
                </a:cubicBezTo>
                <a:cubicBezTo>
                  <a:pt x="5409614" y="3224269"/>
                  <a:pt x="5387824" y="3219593"/>
                  <a:pt x="5342119" y="3224933"/>
                </a:cubicBezTo>
                <a:close/>
                <a:moveTo>
                  <a:pt x="5695787" y="3186048"/>
                </a:moveTo>
                <a:cubicBezTo>
                  <a:pt x="5701811" y="3187613"/>
                  <a:pt x="5709297" y="3187935"/>
                  <a:pt x="5704109" y="3196407"/>
                </a:cubicBezTo>
                <a:cubicBezTo>
                  <a:pt x="5699195" y="3197952"/>
                  <a:pt x="5691732" y="3192180"/>
                  <a:pt x="5695787" y="3186048"/>
                </a:cubicBezTo>
                <a:close/>
                <a:moveTo>
                  <a:pt x="5665180" y="3147893"/>
                </a:moveTo>
                <a:cubicBezTo>
                  <a:pt x="5669148" y="3149120"/>
                  <a:pt x="5673394" y="3151334"/>
                  <a:pt x="5677513" y="3153082"/>
                </a:cubicBezTo>
                <a:cubicBezTo>
                  <a:pt x="5671037" y="3155935"/>
                  <a:pt x="5662520" y="3151323"/>
                  <a:pt x="5654499" y="3148623"/>
                </a:cubicBezTo>
                <a:cubicBezTo>
                  <a:pt x="5657513" y="3146423"/>
                  <a:pt x="5661207" y="3146665"/>
                  <a:pt x="5665180" y="3147893"/>
                </a:cubicBezTo>
                <a:close/>
                <a:moveTo>
                  <a:pt x="7668911" y="3141094"/>
                </a:moveTo>
                <a:cubicBezTo>
                  <a:pt x="7671762" y="3142724"/>
                  <a:pt x="7674636" y="3144311"/>
                  <a:pt x="7677513" y="3145943"/>
                </a:cubicBezTo>
                <a:cubicBezTo>
                  <a:pt x="7675881" y="3148817"/>
                  <a:pt x="7674272" y="3151689"/>
                  <a:pt x="7672664" y="3154542"/>
                </a:cubicBezTo>
                <a:cubicBezTo>
                  <a:pt x="7664323" y="3152053"/>
                  <a:pt x="7663079" y="3147573"/>
                  <a:pt x="7668911" y="3141094"/>
                </a:cubicBezTo>
                <a:close/>
                <a:moveTo>
                  <a:pt x="5671744" y="3112953"/>
                </a:moveTo>
                <a:cubicBezTo>
                  <a:pt x="5649803" y="3106906"/>
                  <a:pt x="5601568" y="3127236"/>
                  <a:pt x="5589920" y="3157564"/>
                </a:cubicBezTo>
                <a:cubicBezTo>
                  <a:pt x="5578726" y="3186648"/>
                  <a:pt x="5584537" y="3195871"/>
                  <a:pt x="5588785" y="3224973"/>
                </a:cubicBezTo>
                <a:cubicBezTo>
                  <a:pt x="5677663" y="3332747"/>
                  <a:pt x="5798927" y="3148043"/>
                  <a:pt x="5671744" y="3112953"/>
                </a:cubicBezTo>
                <a:close/>
                <a:moveTo>
                  <a:pt x="6138856" y="3084998"/>
                </a:moveTo>
                <a:cubicBezTo>
                  <a:pt x="6147219" y="3083438"/>
                  <a:pt x="6157667" y="3094954"/>
                  <a:pt x="6153324" y="3103623"/>
                </a:cubicBezTo>
                <a:cubicBezTo>
                  <a:pt x="6144809" y="3105489"/>
                  <a:pt x="6138461" y="3095730"/>
                  <a:pt x="6131813" y="3091507"/>
                </a:cubicBezTo>
                <a:cubicBezTo>
                  <a:pt x="6133512" y="3087491"/>
                  <a:pt x="6136068" y="3085518"/>
                  <a:pt x="6138856" y="3084998"/>
                </a:cubicBezTo>
                <a:close/>
                <a:moveTo>
                  <a:pt x="7654971" y="3065192"/>
                </a:moveTo>
                <a:cubicBezTo>
                  <a:pt x="7657845" y="3066822"/>
                  <a:pt x="7660718" y="3068430"/>
                  <a:pt x="7663591" y="3070039"/>
                </a:cubicBezTo>
                <a:cubicBezTo>
                  <a:pt x="7660611" y="3079281"/>
                  <a:pt x="7648623" y="3072528"/>
                  <a:pt x="7654971" y="3065192"/>
                </a:cubicBezTo>
                <a:close/>
                <a:moveTo>
                  <a:pt x="7619602" y="3042435"/>
                </a:moveTo>
                <a:cubicBezTo>
                  <a:pt x="7628332" y="3041258"/>
                  <a:pt x="7638264" y="3044344"/>
                  <a:pt x="7648128" y="3047175"/>
                </a:cubicBezTo>
                <a:cubicBezTo>
                  <a:pt x="7640901" y="3053717"/>
                  <a:pt x="7629750" y="3046253"/>
                  <a:pt x="7619602" y="3042435"/>
                </a:cubicBezTo>
                <a:close/>
                <a:moveTo>
                  <a:pt x="7644000" y="3022633"/>
                </a:moveTo>
                <a:cubicBezTo>
                  <a:pt x="7649501" y="3023944"/>
                  <a:pt x="7655421" y="3026748"/>
                  <a:pt x="7661191" y="3029011"/>
                </a:cubicBezTo>
                <a:cubicBezTo>
                  <a:pt x="7653275" y="3037395"/>
                  <a:pt x="7640385" y="3028067"/>
                  <a:pt x="7629318" y="3025216"/>
                </a:cubicBezTo>
                <a:cubicBezTo>
                  <a:pt x="7633415" y="3021504"/>
                  <a:pt x="7638498" y="3021322"/>
                  <a:pt x="7644000" y="3022633"/>
                </a:cubicBezTo>
                <a:close/>
                <a:moveTo>
                  <a:pt x="9696728" y="3019229"/>
                </a:moveTo>
                <a:cubicBezTo>
                  <a:pt x="9700718" y="3023692"/>
                  <a:pt x="9691325" y="3033726"/>
                  <a:pt x="9686370" y="3027552"/>
                </a:cubicBezTo>
                <a:cubicBezTo>
                  <a:pt x="9683839" y="3019101"/>
                  <a:pt x="9692138" y="3020689"/>
                  <a:pt x="9696728" y="3019229"/>
                </a:cubicBezTo>
                <a:close/>
                <a:moveTo>
                  <a:pt x="6055178" y="2937335"/>
                </a:moveTo>
                <a:cubicBezTo>
                  <a:pt x="6059364" y="2936530"/>
                  <a:pt x="6064140" y="2936840"/>
                  <a:pt x="6068773" y="2937930"/>
                </a:cubicBezTo>
                <a:cubicBezTo>
                  <a:pt x="6078038" y="2940109"/>
                  <a:pt x="6086730" y="2945405"/>
                  <a:pt x="6088983" y="2951132"/>
                </a:cubicBezTo>
                <a:cubicBezTo>
                  <a:pt x="6079458" y="2963701"/>
                  <a:pt x="6055782" y="2956171"/>
                  <a:pt x="6045122" y="2943433"/>
                </a:cubicBezTo>
                <a:cubicBezTo>
                  <a:pt x="6047395" y="2940061"/>
                  <a:pt x="6050992" y="2938140"/>
                  <a:pt x="6055178" y="2937335"/>
                </a:cubicBezTo>
                <a:close/>
                <a:moveTo>
                  <a:pt x="9611625" y="2931961"/>
                </a:moveTo>
                <a:cubicBezTo>
                  <a:pt x="9616954" y="2932652"/>
                  <a:pt x="9622552" y="2934309"/>
                  <a:pt x="9627903" y="2935071"/>
                </a:cubicBezTo>
                <a:cubicBezTo>
                  <a:pt x="9619948" y="2943390"/>
                  <a:pt x="9607701" y="2936273"/>
                  <a:pt x="9596953" y="2934641"/>
                </a:cubicBezTo>
                <a:cubicBezTo>
                  <a:pt x="9601233" y="2931542"/>
                  <a:pt x="9606295" y="2931269"/>
                  <a:pt x="9611625" y="2931961"/>
                </a:cubicBezTo>
                <a:close/>
                <a:moveTo>
                  <a:pt x="6023545" y="2866051"/>
                </a:moveTo>
                <a:cubicBezTo>
                  <a:pt x="6016747" y="2866544"/>
                  <a:pt x="6007247" y="2872358"/>
                  <a:pt x="5998775" y="2874779"/>
                </a:cubicBezTo>
                <a:cubicBezTo>
                  <a:pt x="5966474" y="2884046"/>
                  <a:pt x="5936383" y="2896677"/>
                  <a:pt x="5908331" y="2914544"/>
                </a:cubicBezTo>
                <a:cubicBezTo>
                  <a:pt x="5893402" y="2943540"/>
                  <a:pt x="5867472" y="2961749"/>
                  <a:pt x="5851494" y="2990253"/>
                </a:cubicBezTo>
                <a:cubicBezTo>
                  <a:pt x="5841499" y="3008075"/>
                  <a:pt x="5831334" y="3046401"/>
                  <a:pt x="5834207" y="3071241"/>
                </a:cubicBezTo>
                <a:cubicBezTo>
                  <a:pt x="5835151" y="3079410"/>
                  <a:pt x="5843301" y="3087969"/>
                  <a:pt x="5845083" y="3097211"/>
                </a:cubicBezTo>
                <a:cubicBezTo>
                  <a:pt x="5847334" y="3108921"/>
                  <a:pt x="5841993" y="3120267"/>
                  <a:pt x="5844651" y="3128162"/>
                </a:cubicBezTo>
                <a:cubicBezTo>
                  <a:pt x="5853360" y="3153899"/>
                  <a:pt x="5881544" y="3191473"/>
                  <a:pt x="5908245" y="3206508"/>
                </a:cubicBezTo>
                <a:cubicBezTo>
                  <a:pt x="5950022" y="3230037"/>
                  <a:pt x="5996351" y="3229092"/>
                  <a:pt x="6037378" y="3233917"/>
                </a:cubicBezTo>
                <a:cubicBezTo>
                  <a:pt x="6054965" y="3221092"/>
                  <a:pt x="6074740" y="3216095"/>
                  <a:pt x="6094858" y="3212449"/>
                </a:cubicBezTo>
                <a:cubicBezTo>
                  <a:pt x="6154331" y="3175926"/>
                  <a:pt x="6189827" y="3118938"/>
                  <a:pt x="6206257" y="3039904"/>
                </a:cubicBezTo>
                <a:cubicBezTo>
                  <a:pt x="6195212" y="2992247"/>
                  <a:pt x="6184832" y="2928957"/>
                  <a:pt x="6121475" y="2898523"/>
                </a:cubicBezTo>
                <a:cubicBezTo>
                  <a:pt x="6093486" y="2885117"/>
                  <a:pt x="6056467" y="2863670"/>
                  <a:pt x="6023545" y="2866051"/>
                </a:cubicBezTo>
                <a:close/>
                <a:moveTo>
                  <a:pt x="9471144" y="2594396"/>
                </a:moveTo>
                <a:cubicBezTo>
                  <a:pt x="9468033" y="2599969"/>
                  <a:pt x="9452892" y="2596418"/>
                  <a:pt x="9445813" y="2603661"/>
                </a:cubicBezTo>
                <a:cubicBezTo>
                  <a:pt x="9455678" y="2603611"/>
                  <a:pt x="9475089" y="2598872"/>
                  <a:pt x="9471144" y="2594396"/>
                </a:cubicBezTo>
                <a:close/>
                <a:moveTo>
                  <a:pt x="9710903" y="2420457"/>
                </a:moveTo>
                <a:cubicBezTo>
                  <a:pt x="9673392" y="2437807"/>
                  <a:pt x="9622734" y="2442226"/>
                  <a:pt x="9595410" y="2474461"/>
                </a:cubicBezTo>
                <a:cubicBezTo>
                  <a:pt x="9625092" y="2469206"/>
                  <a:pt x="9653875" y="2475748"/>
                  <a:pt x="9673756" y="2456210"/>
                </a:cubicBezTo>
                <a:cubicBezTo>
                  <a:pt x="9676011" y="2453981"/>
                  <a:pt x="9673456" y="2444243"/>
                  <a:pt x="9676719" y="2440876"/>
                </a:cubicBezTo>
                <a:cubicBezTo>
                  <a:pt x="9685597" y="2431611"/>
                  <a:pt x="9698893" y="2433433"/>
                  <a:pt x="9710369" y="2431481"/>
                </a:cubicBezTo>
                <a:cubicBezTo>
                  <a:pt x="9703633" y="2429721"/>
                  <a:pt x="9717618" y="2422196"/>
                  <a:pt x="9710903" y="2420457"/>
                </a:cubicBezTo>
                <a:close/>
                <a:moveTo>
                  <a:pt x="7571980" y="2173691"/>
                </a:moveTo>
                <a:cubicBezTo>
                  <a:pt x="7573718" y="2174503"/>
                  <a:pt x="7575594" y="2175817"/>
                  <a:pt x="7577311" y="2176536"/>
                </a:cubicBezTo>
                <a:cubicBezTo>
                  <a:pt x="7576109" y="2178703"/>
                  <a:pt x="7574886" y="2180848"/>
                  <a:pt x="7573684" y="2182993"/>
                </a:cubicBezTo>
                <a:cubicBezTo>
                  <a:pt x="7565513" y="2181641"/>
                  <a:pt x="7570359" y="2176664"/>
                  <a:pt x="7567485" y="2173854"/>
                </a:cubicBezTo>
                <a:cubicBezTo>
                  <a:pt x="7568645" y="2172568"/>
                  <a:pt x="7570243" y="2172878"/>
                  <a:pt x="7571980" y="2173691"/>
                </a:cubicBezTo>
                <a:close/>
                <a:moveTo>
                  <a:pt x="8856800" y="2134820"/>
                </a:moveTo>
                <a:cubicBezTo>
                  <a:pt x="8859674" y="2136451"/>
                  <a:pt x="8862548" y="2138058"/>
                  <a:pt x="8865420" y="2139669"/>
                </a:cubicBezTo>
                <a:cubicBezTo>
                  <a:pt x="8864650" y="2147046"/>
                  <a:pt x="8865014" y="2151294"/>
                  <a:pt x="8859073" y="2155946"/>
                </a:cubicBezTo>
                <a:cubicBezTo>
                  <a:pt x="8855514" y="2153931"/>
                  <a:pt x="8851912" y="2151916"/>
                  <a:pt x="8848328" y="2149899"/>
                </a:cubicBezTo>
                <a:cubicBezTo>
                  <a:pt x="8846893" y="2145311"/>
                  <a:pt x="8852146" y="2135980"/>
                  <a:pt x="8856800" y="2134820"/>
                </a:cubicBezTo>
                <a:close/>
                <a:moveTo>
                  <a:pt x="7548090" y="2117137"/>
                </a:moveTo>
                <a:cubicBezTo>
                  <a:pt x="7506234" y="2119152"/>
                  <a:pt x="7477026" y="2171442"/>
                  <a:pt x="7500335" y="2212523"/>
                </a:cubicBezTo>
                <a:cubicBezTo>
                  <a:pt x="7520538" y="2218981"/>
                  <a:pt x="7518757" y="2231571"/>
                  <a:pt x="7529911" y="2240536"/>
                </a:cubicBezTo>
                <a:cubicBezTo>
                  <a:pt x="7557663" y="2240322"/>
                  <a:pt x="7580676" y="2223184"/>
                  <a:pt x="7602596" y="2202100"/>
                </a:cubicBezTo>
                <a:cubicBezTo>
                  <a:pt x="7608731" y="2176816"/>
                  <a:pt x="7604526" y="2154425"/>
                  <a:pt x="7592686" y="2134156"/>
                </a:cubicBezTo>
                <a:cubicBezTo>
                  <a:pt x="7577400" y="2121379"/>
                  <a:pt x="7562042" y="2116465"/>
                  <a:pt x="7548090" y="2117137"/>
                </a:cubicBezTo>
                <a:close/>
                <a:moveTo>
                  <a:pt x="8819602" y="2018897"/>
                </a:moveTo>
                <a:cubicBezTo>
                  <a:pt x="8827508" y="2020117"/>
                  <a:pt x="8834839" y="2024315"/>
                  <a:pt x="8836576" y="2029858"/>
                </a:cubicBezTo>
                <a:cubicBezTo>
                  <a:pt x="8826280" y="2036294"/>
                  <a:pt x="8814185" y="2036294"/>
                  <a:pt x="8799171" y="2025805"/>
                </a:cubicBezTo>
                <a:cubicBezTo>
                  <a:pt x="8803213" y="2019437"/>
                  <a:pt x="8811697" y="2017677"/>
                  <a:pt x="8819602" y="2018897"/>
                </a:cubicBezTo>
                <a:close/>
                <a:moveTo>
                  <a:pt x="8400984" y="1976536"/>
                </a:moveTo>
                <a:cubicBezTo>
                  <a:pt x="8418485" y="1978589"/>
                  <a:pt x="8436688" y="1983158"/>
                  <a:pt x="8454897" y="1987758"/>
                </a:cubicBezTo>
                <a:cubicBezTo>
                  <a:pt x="8425771" y="2004702"/>
                  <a:pt x="8391477" y="2003115"/>
                  <a:pt x="8351284" y="1980400"/>
                </a:cubicBezTo>
                <a:cubicBezTo>
                  <a:pt x="8366683" y="1974943"/>
                  <a:pt x="8383481" y="1974482"/>
                  <a:pt x="8400984" y="1976536"/>
                </a:cubicBezTo>
                <a:close/>
                <a:moveTo>
                  <a:pt x="8808282" y="1953518"/>
                </a:moveTo>
                <a:cubicBezTo>
                  <a:pt x="8753265" y="1957378"/>
                  <a:pt x="8709210" y="1999058"/>
                  <a:pt x="8676448" y="2047383"/>
                </a:cubicBezTo>
                <a:cubicBezTo>
                  <a:pt x="8668749" y="2091840"/>
                  <a:pt x="8673790" y="2132784"/>
                  <a:pt x="8689146" y="2170790"/>
                </a:cubicBezTo>
                <a:cubicBezTo>
                  <a:pt x="8722045" y="2196055"/>
                  <a:pt x="8744845" y="2224150"/>
                  <a:pt x="8744524" y="2258702"/>
                </a:cubicBezTo>
                <a:cubicBezTo>
                  <a:pt x="8776972" y="2287034"/>
                  <a:pt x="8802904" y="2279594"/>
                  <a:pt x="8831020" y="2276247"/>
                </a:cubicBezTo>
                <a:cubicBezTo>
                  <a:pt x="8879727" y="2223316"/>
                  <a:pt x="8964080" y="2150585"/>
                  <a:pt x="8952006" y="2066554"/>
                </a:cubicBezTo>
                <a:cubicBezTo>
                  <a:pt x="8948295" y="2040819"/>
                  <a:pt x="8930129" y="2020832"/>
                  <a:pt x="8919083" y="1994151"/>
                </a:cubicBezTo>
                <a:cubicBezTo>
                  <a:pt x="8878250" y="1962501"/>
                  <a:pt x="8841293" y="1951201"/>
                  <a:pt x="8808282" y="1953518"/>
                </a:cubicBezTo>
                <a:close/>
                <a:moveTo>
                  <a:pt x="10425386" y="1861925"/>
                </a:moveTo>
                <a:cubicBezTo>
                  <a:pt x="10368055" y="1863877"/>
                  <a:pt x="10309398" y="1912884"/>
                  <a:pt x="10253375" y="1940746"/>
                </a:cubicBezTo>
                <a:cubicBezTo>
                  <a:pt x="10248186" y="1945829"/>
                  <a:pt x="10253269" y="1948037"/>
                  <a:pt x="10249472" y="1952714"/>
                </a:cubicBezTo>
                <a:cubicBezTo>
                  <a:pt x="10237011" y="1955950"/>
                  <a:pt x="10211962" y="1967832"/>
                  <a:pt x="10215672" y="1987544"/>
                </a:cubicBezTo>
                <a:cubicBezTo>
                  <a:pt x="10278857" y="1982183"/>
                  <a:pt x="10329944" y="1933539"/>
                  <a:pt x="10386737" y="1905335"/>
                </a:cubicBezTo>
                <a:cubicBezTo>
                  <a:pt x="10392464" y="1881400"/>
                  <a:pt x="10424015" y="1880133"/>
                  <a:pt x="10425386" y="1861925"/>
                </a:cubicBezTo>
                <a:close/>
                <a:moveTo>
                  <a:pt x="5810425" y="1719645"/>
                </a:moveTo>
                <a:cubicBezTo>
                  <a:pt x="5824988" y="1722327"/>
                  <a:pt x="5836270" y="1733241"/>
                  <a:pt x="5828977" y="1747099"/>
                </a:cubicBezTo>
                <a:cubicBezTo>
                  <a:pt x="5817030" y="1750807"/>
                  <a:pt x="5803090" y="1732427"/>
                  <a:pt x="5810425" y="1719645"/>
                </a:cubicBezTo>
                <a:close/>
                <a:moveTo>
                  <a:pt x="8402925" y="1710667"/>
                </a:moveTo>
                <a:cubicBezTo>
                  <a:pt x="8408523" y="1711229"/>
                  <a:pt x="8414404" y="1712800"/>
                  <a:pt x="8420795" y="1716190"/>
                </a:cubicBezTo>
                <a:cubicBezTo>
                  <a:pt x="8413418" y="1726207"/>
                  <a:pt x="8393194" y="1718848"/>
                  <a:pt x="8386758" y="1711192"/>
                </a:cubicBezTo>
                <a:cubicBezTo>
                  <a:pt x="8392013" y="1710548"/>
                  <a:pt x="8397327" y="1710103"/>
                  <a:pt x="8402925" y="1710667"/>
                </a:cubicBezTo>
                <a:close/>
                <a:moveTo>
                  <a:pt x="10735687" y="1693692"/>
                </a:moveTo>
                <a:cubicBezTo>
                  <a:pt x="10705040" y="1687344"/>
                  <a:pt x="10674991" y="1721359"/>
                  <a:pt x="10647387" y="1734656"/>
                </a:cubicBezTo>
                <a:cubicBezTo>
                  <a:pt x="10605049" y="1755054"/>
                  <a:pt x="10558253" y="1782098"/>
                  <a:pt x="10521920" y="1811394"/>
                </a:cubicBezTo>
                <a:cubicBezTo>
                  <a:pt x="10533909" y="1817552"/>
                  <a:pt x="10541652" y="1808501"/>
                  <a:pt x="10551923" y="1808458"/>
                </a:cubicBezTo>
                <a:cubicBezTo>
                  <a:pt x="10552224" y="1799195"/>
                  <a:pt x="10558380" y="1799516"/>
                  <a:pt x="10562841" y="1789093"/>
                </a:cubicBezTo>
                <a:cubicBezTo>
                  <a:pt x="10619783" y="1776567"/>
                  <a:pt x="10668642" y="1735066"/>
                  <a:pt x="10723547" y="1715206"/>
                </a:cubicBezTo>
                <a:cubicBezTo>
                  <a:pt x="10724900" y="1709908"/>
                  <a:pt x="10720502" y="1699935"/>
                  <a:pt x="10730819" y="1702292"/>
                </a:cubicBezTo>
                <a:cubicBezTo>
                  <a:pt x="10729145" y="1706389"/>
                  <a:pt x="10722582" y="1711859"/>
                  <a:pt x="10730282" y="1713340"/>
                </a:cubicBezTo>
                <a:cubicBezTo>
                  <a:pt x="10729809" y="1704438"/>
                  <a:pt x="10742656" y="1697210"/>
                  <a:pt x="10735687" y="1693692"/>
                </a:cubicBezTo>
                <a:close/>
                <a:moveTo>
                  <a:pt x="8330448" y="1626490"/>
                </a:moveTo>
                <a:cubicBezTo>
                  <a:pt x="8335622" y="1627707"/>
                  <a:pt x="8341172" y="1630259"/>
                  <a:pt x="8346438" y="1631793"/>
                </a:cubicBezTo>
                <a:cubicBezTo>
                  <a:pt x="8339638" y="1642130"/>
                  <a:pt x="8326963" y="1631344"/>
                  <a:pt x="8316711" y="1629198"/>
                </a:cubicBezTo>
                <a:cubicBezTo>
                  <a:pt x="8320475" y="1625392"/>
                  <a:pt x="8325274" y="1625273"/>
                  <a:pt x="8330448" y="1626490"/>
                </a:cubicBezTo>
                <a:close/>
                <a:moveTo>
                  <a:pt x="10550746" y="1563954"/>
                </a:moveTo>
                <a:cubicBezTo>
                  <a:pt x="10539936" y="1572083"/>
                  <a:pt x="10528742" y="1586796"/>
                  <a:pt x="10527582" y="1584931"/>
                </a:cubicBezTo>
                <a:cubicBezTo>
                  <a:pt x="10541373" y="1606979"/>
                  <a:pt x="10555851" y="1584802"/>
                  <a:pt x="10567967" y="1573670"/>
                </a:cubicBezTo>
                <a:cubicBezTo>
                  <a:pt x="10562221" y="1570432"/>
                  <a:pt x="10556494" y="1567213"/>
                  <a:pt x="10550746" y="1563954"/>
                </a:cubicBezTo>
                <a:close/>
                <a:moveTo>
                  <a:pt x="7970544" y="1525992"/>
                </a:moveTo>
                <a:cubicBezTo>
                  <a:pt x="7976297" y="1527113"/>
                  <a:pt x="7982399" y="1529467"/>
                  <a:pt x="7988606" y="1532190"/>
                </a:cubicBezTo>
                <a:cubicBezTo>
                  <a:pt x="7980545" y="1542270"/>
                  <a:pt x="7966710" y="1531762"/>
                  <a:pt x="7954570" y="1527193"/>
                </a:cubicBezTo>
                <a:cubicBezTo>
                  <a:pt x="7959385" y="1524983"/>
                  <a:pt x="7964790" y="1524871"/>
                  <a:pt x="7970544" y="1525992"/>
                </a:cubicBezTo>
                <a:close/>
                <a:moveTo>
                  <a:pt x="8429652" y="1514217"/>
                </a:moveTo>
                <a:cubicBezTo>
                  <a:pt x="8410478" y="1511128"/>
                  <a:pt x="8406230" y="1542442"/>
                  <a:pt x="8403271" y="1556038"/>
                </a:cubicBezTo>
                <a:cubicBezTo>
                  <a:pt x="8421845" y="1563373"/>
                  <a:pt x="8422683" y="1531631"/>
                  <a:pt x="8434092" y="1536565"/>
                </a:cubicBezTo>
                <a:cubicBezTo>
                  <a:pt x="8433427" y="1537765"/>
                  <a:pt x="8434456" y="1539975"/>
                  <a:pt x="8436236" y="1537765"/>
                </a:cubicBezTo>
                <a:cubicBezTo>
                  <a:pt x="8432204" y="1530432"/>
                  <a:pt x="8438983" y="1520074"/>
                  <a:pt x="8429652" y="1514217"/>
                </a:cubicBezTo>
                <a:close/>
                <a:moveTo>
                  <a:pt x="5733617" y="1503029"/>
                </a:moveTo>
                <a:cubicBezTo>
                  <a:pt x="5738169" y="1502465"/>
                  <a:pt x="5743314" y="1503053"/>
                  <a:pt x="5748347" y="1504530"/>
                </a:cubicBezTo>
                <a:cubicBezTo>
                  <a:pt x="5758415" y="1507485"/>
                  <a:pt x="5768034" y="1513994"/>
                  <a:pt x="5771562" y="1521940"/>
                </a:cubicBezTo>
                <a:cubicBezTo>
                  <a:pt x="5762575" y="1541759"/>
                  <a:pt x="5720388" y="1528847"/>
                  <a:pt x="5722449" y="1508449"/>
                </a:cubicBezTo>
                <a:cubicBezTo>
                  <a:pt x="5725108" y="1505312"/>
                  <a:pt x="5729066" y="1503594"/>
                  <a:pt x="5733617" y="1503029"/>
                </a:cubicBezTo>
                <a:close/>
                <a:moveTo>
                  <a:pt x="8220412" y="1472781"/>
                </a:moveTo>
                <a:cubicBezTo>
                  <a:pt x="8143674" y="1465790"/>
                  <a:pt x="8082720" y="1591451"/>
                  <a:pt x="7993391" y="1523485"/>
                </a:cubicBezTo>
                <a:cubicBezTo>
                  <a:pt x="7983396" y="1515892"/>
                  <a:pt x="7978590" y="1499783"/>
                  <a:pt x="7967182" y="1494531"/>
                </a:cubicBezTo>
                <a:cubicBezTo>
                  <a:pt x="7952509" y="1503923"/>
                  <a:pt x="7948608" y="1515783"/>
                  <a:pt x="7938613" y="1535151"/>
                </a:cubicBezTo>
                <a:cubicBezTo>
                  <a:pt x="7885017" y="1551042"/>
                  <a:pt x="7839141" y="1594560"/>
                  <a:pt x="7785563" y="1610518"/>
                </a:cubicBezTo>
                <a:cubicBezTo>
                  <a:pt x="7788483" y="1616651"/>
                  <a:pt x="7779516" y="1628555"/>
                  <a:pt x="7774369" y="1635397"/>
                </a:cubicBezTo>
                <a:cubicBezTo>
                  <a:pt x="7782926" y="1664843"/>
                  <a:pt x="7773854" y="1690195"/>
                  <a:pt x="7760472" y="1715437"/>
                </a:cubicBezTo>
                <a:cubicBezTo>
                  <a:pt x="7764417" y="1726762"/>
                  <a:pt x="7764310" y="1749068"/>
                  <a:pt x="7753029" y="1753786"/>
                </a:cubicBezTo>
                <a:cubicBezTo>
                  <a:pt x="7764352" y="1774503"/>
                  <a:pt x="7753694" y="1794494"/>
                  <a:pt x="7755538" y="1814740"/>
                </a:cubicBezTo>
                <a:cubicBezTo>
                  <a:pt x="7766509" y="1821957"/>
                  <a:pt x="7770021" y="1833667"/>
                  <a:pt x="7771989" y="1845053"/>
                </a:cubicBezTo>
                <a:lnTo>
                  <a:pt x="7777586" y="1867152"/>
                </a:lnTo>
                <a:lnTo>
                  <a:pt x="7777306" y="1866708"/>
                </a:lnTo>
                <a:cubicBezTo>
                  <a:pt x="7777179" y="1869152"/>
                  <a:pt x="7777027" y="1871619"/>
                  <a:pt x="7779173" y="1873421"/>
                </a:cubicBezTo>
                <a:lnTo>
                  <a:pt x="7777586" y="1867152"/>
                </a:lnTo>
                <a:lnTo>
                  <a:pt x="7802368" y="1906605"/>
                </a:lnTo>
                <a:cubicBezTo>
                  <a:pt x="7810754" y="1920631"/>
                  <a:pt x="7818175" y="1935919"/>
                  <a:pt x="7821638" y="1954064"/>
                </a:cubicBezTo>
                <a:cubicBezTo>
                  <a:pt x="7842378" y="1966910"/>
                  <a:pt x="7845661" y="1992626"/>
                  <a:pt x="7840021" y="2006954"/>
                </a:cubicBezTo>
                <a:cubicBezTo>
                  <a:pt x="7876715" y="2041612"/>
                  <a:pt x="7941316" y="2076421"/>
                  <a:pt x="7882165" y="2138446"/>
                </a:cubicBezTo>
                <a:cubicBezTo>
                  <a:pt x="7847977" y="2154340"/>
                  <a:pt x="7833327" y="2211732"/>
                  <a:pt x="7798690" y="2216149"/>
                </a:cubicBezTo>
                <a:cubicBezTo>
                  <a:pt x="7796375" y="2232365"/>
                  <a:pt x="7790260" y="2238798"/>
                  <a:pt x="7791247" y="2254498"/>
                </a:cubicBezTo>
                <a:cubicBezTo>
                  <a:pt x="7751336" y="2283709"/>
                  <a:pt x="7696149" y="2341574"/>
                  <a:pt x="7638370" y="2304428"/>
                </a:cubicBezTo>
                <a:cubicBezTo>
                  <a:pt x="7641866" y="2299840"/>
                  <a:pt x="7642681" y="2295977"/>
                  <a:pt x="7642272" y="2292460"/>
                </a:cubicBezTo>
                <a:cubicBezTo>
                  <a:pt x="7627796" y="2292570"/>
                  <a:pt x="7629682" y="2280278"/>
                  <a:pt x="7624129" y="2279400"/>
                </a:cubicBezTo>
                <a:cubicBezTo>
                  <a:pt x="7620634" y="2280001"/>
                  <a:pt x="7619902" y="2283366"/>
                  <a:pt x="7619259" y="2287999"/>
                </a:cubicBezTo>
                <a:cubicBezTo>
                  <a:pt x="7609544" y="2283497"/>
                  <a:pt x="7603754" y="2293040"/>
                  <a:pt x="7592901" y="2284483"/>
                </a:cubicBezTo>
                <a:cubicBezTo>
                  <a:pt x="7567936" y="2296235"/>
                  <a:pt x="7544794" y="2297008"/>
                  <a:pt x="7515670" y="2280644"/>
                </a:cubicBezTo>
                <a:cubicBezTo>
                  <a:pt x="7476612" y="2272837"/>
                  <a:pt x="7439529" y="2272127"/>
                  <a:pt x="7401290" y="2267239"/>
                </a:cubicBezTo>
                <a:cubicBezTo>
                  <a:pt x="7397901" y="2260159"/>
                  <a:pt x="7394275" y="2264513"/>
                  <a:pt x="7389602" y="2257802"/>
                </a:cubicBezTo>
                <a:cubicBezTo>
                  <a:pt x="7373322" y="2260547"/>
                  <a:pt x="7362147" y="2268804"/>
                  <a:pt x="7343447" y="2274314"/>
                </a:cubicBezTo>
                <a:cubicBezTo>
                  <a:pt x="7340251" y="2263442"/>
                  <a:pt x="7341153" y="2270048"/>
                  <a:pt x="7335788" y="2272837"/>
                </a:cubicBezTo>
                <a:cubicBezTo>
                  <a:pt x="7325064" y="2263421"/>
                  <a:pt x="7308531" y="2256257"/>
                  <a:pt x="7298662" y="2263248"/>
                </a:cubicBezTo>
                <a:cubicBezTo>
                  <a:pt x="7298171" y="2264149"/>
                  <a:pt x="7309001" y="2272321"/>
                  <a:pt x="7301473" y="2273349"/>
                </a:cubicBezTo>
                <a:cubicBezTo>
                  <a:pt x="7279340" y="2266379"/>
                  <a:pt x="7257226" y="2277254"/>
                  <a:pt x="7236337" y="2293361"/>
                </a:cubicBezTo>
                <a:cubicBezTo>
                  <a:pt x="7227349" y="2293662"/>
                  <a:pt x="7216841" y="2288515"/>
                  <a:pt x="7207812" y="2288621"/>
                </a:cubicBezTo>
                <a:cubicBezTo>
                  <a:pt x="7212661" y="2294198"/>
                  <a:pt x="7199834" y="2286819"/>
                  <a:pt x="7204166" y="2295075"/>
                </a:cubicBezTo>
                <a:cubicBezTo>
                  <a:pt x="7150420" y="2273137"/>
                  <a:pt x="7105957" y="2301660"/>
                  <a:pt x="7050365" y="2296299"/>
                </a:cubicBezTo>
                <a:cubicBezTo>
                  <a:pt x="7028834" y="2313372"/>
                  <a:pt x="7007450" y="2319056"/>
                  <a:pt x="6989670" y="2338658"/>
                </a:cubicBezTo>
                <a:cubicBezTo>
                  <a:pt x="6979674" y="2349661"/>
                  <a:pt x="6979052" y="2365746"/>
                  <a:pt x="6971202" y="2376448"/>
                </a:cubicBezTo>
                <a:cubicBezTo>
                  <a:pt x="6971374" y="2376235"/>
                  <a:pt x="6961853" y="2378681"/>
                  <a:pt x="6961101" y="2379278"/>
                </a:cubicBezTo>
                <a:cubicBezTo>
                  <a:pt x="6956619" y="2382798"/>
                  <a:pt x="6956898" y="2391033"/>
                  <a:pt x="6952629" y="2394336"/>
                </a:cubicBezTo>
                <a:cubicBezTo>
                  <a:pt x="6950098" y="2392019"/>
                  <a:pt x="6950229" y="2388952"/>
                  <a:pt x="6945230" y="2387344"/>
                </a:cubicBezTo>
                <a:cubicBezTo>
                  <a:pt x="6943471" y="2395816"/>
                  <a:pt x="6940407" y="2394292"/>
                  <a:pt x="6938883" y="2403602"/>
                </a:cubicBezTo>
                <a:cubicBezTo>
                  <a:pt x="6933133" y="2407119"/>
                  <a:pt x="6914648" y="2398732"/>
                  <a:pt x="6916534" y="2408042"/>
                </a:cubicBezTo>
                <a:cubicBezTo>
                  <a:pt x="6918356" y="2405875"/>
                  <a:pt x="6920822" y="2406048"/>
                  <a:pt x="6923268" y="2406175"/>
                </a:cubicBezTo>
                <a:cubicBezTo>
                  <a:pt x="6916147" y="2412438"/>
                  <a:pt x="6906003" y="2425285"/>
                  <a:pt x="6897294" y="2417050"/>
                </a:cubicBezTo>
                <a:cubicBezTo>
                  <a:pt x="6896608" y="2426120"/>
                  <a:pt x="6896117" y="2423890"/>
                  <a:pt x="6897682" y="2431439"/>
                </a:cubicBezTo>
                <a:cubicBezTo>
                  <a:pt x="6885326" y="2424599"/>
                  <a:pt x="6879258" y="2458183"/>
                  <a:pt x="6871430" y="2447849"/>
                </a:cubicBezTo>
                <a:cubicBezTo>
                  <a:pt x="6878251" y="2455267"/>
                  <a:pt x="6870164" y="2457434"/>
                  <a:pt x="6878272" y="2465885"/>
                </a:cubicBezTo>
                <a:cubicBezTo>
                  <a:pt x="6868835" y="2470003"/>
                  <a:pt x="6858154" y="2470217"/>
                  <a:pt x="6853521" y="2474615"/>
                </a:cubicBezTo>
                <a:cubicBezTo>
                  <a:pt x="6858303" y="2484975"/>
                  <a:pt x="6853821" y="2494839"/>
                  <a:pt x="6857939" y="2496962"/>
                </a:cubicBezTo>
                <a:cubicBezTo>
                  <a:pt x="6838079" y="2502646"/>
                  <a:pt x="6849146" y="2522485"/>
                  <a:pt x="6835464" y="2526818"/>
                </a:cubicBezTo>
                <a:cubicBezTo>
                  <a:pt x="6849832" y="2556672"/>
                  <a:pt x="6797070" y="2592254"/>
                  <a:pt x="6783582" y="2613831"/>
                </a:cubicBezTo>
                <a:cubicBezTo>
                  <a:pt x="6778090" y="2613121"/>
                  <a:pt x="6771290" y="2621871"/>
                  <a:pt x="6769190" y="2614259"/>
                </a:cubicBezTo>
                <a:cubicBezTo>
                  <a:pt x="6767837" y="2619705"/>
                  <a:pt x="6765564" y="2633327"/>
                  <a:pt x="6757350" y="2630237"/>
                </a:cubicBezTo>
                <a:cubicBezTo>
                  <a:pt x="6755505" y="2624190"/>
                  <a:pt x="6761832" y="2624490"/>
                  <a:pt x="6765564" y="2620715"/>
                </a:cubicBezTo>
                <a:cubicBezTo>
                  <a:pt x="6755077" y="2617712"/>
                  <a:pt x="6756558" y="2617217"/>
                  <a:pt x="6751710" y="2610055"/>
                </a:cubicBezTo>
                <a:cubicBezTo>
                  <a:pt x="6750038" y="2617412"/>
                  <a:pt x="6759945" y="2641410"/>
                  <a:pt x="6739035" y="2642612"/>
                </a:cubicBezTo>
                <a:cubicBezTo>
                  <a:pt x="6737575" y="2631481"/>
                  <a:pt x="6725480" y="2640745"/>
                  <a:pt x="6714542" y="2645807"/>
                </a:cubicBezTo>
                <a:cubicBezTo>
                  <a:pt x="6716921" y="2668154"/>
                  <a:pt x="6740622" y="2682034"/>
                  <a:pt x="6740601" y="2700198"/>
                </a:cubicBezTo>
                <a:cubicBezTo>
                  <a:pt x="6747719" y="2686451"/>
                  <a:pt x="6764663" y="2708048"/>
                  <a:pt x="6764277" y="2713540"/>
                </a:cubicBezTo>
                <a:cubicBezTo>
                  <a:pt x="6760182" y="2711889"/>
                  <a:pt x="6754734" y="2705326"/>
                  <a:pt x="6753253" y="2713003"/>
                </a:cubicBezTo>
                <a:cubicBezTo>
                  <a:pt x="6753961" y="2725656"/>
                  <a:pt x="6760588" y="2730484"/>
                  <a:pt x="6770862" y="2737110"/>
                </a:cubicBezTo>
                <a:cubicBezTo>
                  <a:pt x="6774273" y="2748520"/>
                  <a:pt x="6770777" y="2759929"/>
                  <a:pt x="6767066" y="2769002"/>
                </a:cubicBezTo>
                <a:cubicBezTo>
                  <a:pt x="6777726" y="2763081"/>
                  <a:pt x="6776461" y="2775716"/>
                  <a:pt x="6776330" y="2782729"/>
                </a:cubicBezTo>
                <a:cubicBezTo>
                  <a:pt x="6787784" y="2782600"/>
                  <a:pt x="6809447" y="2790151"/>
                  <a:pt x="6816289" y="2802397"/>
                </a:cubicBezTo>
                <a:cubicBezTo>
                  <a:pt x="6813091" y="2806041"/>
                  <a:pt x="6807001" y="2799393"/>
                  <a:pt x="6804986" y="2807370"/>
                </a:cubicBezTo>
                <a:cubicBezTo>
                  <a:pt x="6812277" y="2812583"/>
                  <a:pt x="6817724" y="2818331"/>
                  <a:pt x="6820707" y="2824746"/>
                </a:cubicBezTo>
                <a:cubicBezTo>
                  <a:pt x="6818004" y="2830191"/>
                  <a:pt x="6815215" y="2835296"/>
                  <a:pt x="6811291" y="2836434"/>
                </a:cubicBezTo>
                <a:cubicBezTo>
                  <a:pt x="6824888" y="2864079"/>
                  <a:pt x="6841295" y="2890931"/>
                  <a:pt x="6832353" y="2924861"/>
                </a:cubicBezTo>
                <a:cubicBezTo>
                  <a:pt x="6812685" y="2946307"/>
                  <a:pt x="6778969" y="2924775"/>
                  <a:pt x="6755505" y="2935435"/>
                </a:cubicBezTo>
                <a:cubicBezTo>
                  <a:pt x="6723293" y="2950040"/>
                  <a:pt x="6726980" y="2995081"/>
                  <a:pt x="6724494" y="3025686"/>
                </a:cubicBezTo>
                <a:cubicBezTo>
                  <a:pt x="6708622" y="3039176"/>
                  <a:pt x="6714711" y="3062748"/>
                  <a:pt x="6698092" y="3067508"/>
                </a:cubicBezTo>
                <a:cubicBezTo>
                  <a:pt x="6701888" y="3073385"/>
                  <a:pt x="6708965" y="3060408"/>
                  <a:pt x="6707914" y="3070190"/>
                </a:cubicBezTo>
                <a:cubicBezTo>
                  <a:pt x="6661285" y="3069632"/>
                  <a:pt x="6627165" y="3102830"/>
                  <a:pt x="6576977" y="3101311"/>
                </a:cubicBezTo>
                <a:cubicBezTo>
                  <a:pt x="6573633" y="3129964"/>
                  <a:pt x="6534425" y="3126489"/>
                  <a:pt x="6512506" y="3130198"/>
                </a:cubicBezTo>
                <a:cubicBezTo>
                  <a:pt x="6475809" y="3104248"/>
                  <a:pt x="6420733" y="3104654"/>
                  <a:pt x="6402416" y="3164559"/>
                </a:cubicBezTo>
                <a:cubicBezTo>
                  <a:pt x="6405827" y="3207130"/>
                  <a:pt x="6454383" y="3237094"/>
                  <a:pt x="6473236" y="3275355"/>
                </a:cubicBezTo>
                <a:cubicBezTo>
                  <a:pt x="6461097" y="3287796"/>
                  <a:pt x="6478017" y="3292150"/>
                  <a:pt x="6475253" y="3301993"/>
                </a:cubicBezTo>
                <a:cubicBezTo>
                  <a:pt x="6471992" y="3313597"/>
                  <a:pt x="6466244" y="3316170"/>
                  <a:pt x="6469567" y="3327151"/>
                </a:cubicBezTo>
                <a:cubicBezTo>
                  <a:pt x="6448377" y="3325027"/>
                  <a:pt x="6454426" y="3349885"/>
                  <a:pt x="6448957" y="3363742"/>
                </a:cubicBezTo>
                <a:cubicBezTo>
                  <a:pt x="6446405" y="3367538"/>
                  <a:pt x="6440935" y="3360953"/>
                  <a:pt x="6437933" y="3363184"/>
                </a:cubicBezTo>
                <a:cubicBezTo>
                  <a:pt x="6429034" y="3378926"/>
                  <a:pt x="6416593" y="3381970"/>
                  <a:pt x="6405633" y="3390356"/>
                </a:cubicBezTo>
                <a:cubicBezTo>
                  <a:pt x="6393258" y="3415366"/>
                  <a:pt x="6373463" y="3413757"/>
                  <a:pt x="6359307" y="3432309"/>
                </a:cubicBezTo>
                <a:cubicBezTo>
                  <a:pt x="6327544" y="3433296"/>
                  <a:pt x="6306825" y="3473767"/>
                  <a:pt x="6274374" y="3472351"/>
                </a:cubicBezTo>
                <a:cubicBezTo>
                  <a:pt x="6254707" y="3491075"/>
                  <a:pt x="6212843" y="3507932"/>
                  <a:pt x="6197892" y="3542677"/>
                </a:cubicBezTo>
                <a:cubicBezTo>
                  <a:pt x="6166409" y="3557604"/>
                  <a:pt x="6126388" y="3551705"/>
                  <a:pt x="6094024" y="3540854"/>
                </a:cubicBezTo>
                <a:cubicBezTo>
                  <a:pt x="6068587" y="3532340"/>
                  <a:pt x="6043557" y="3512607"/>
                  <a:pt x="6014130" y="3501498"/>
                </a:cubicBezTo>
                <a:cubicBezTo>
                  <a:pt x="5988264" y="3491761"/>
                  <a:pt x="5957445" y="3494097"/>
                  <a:pt x="5937433" y="3486658"/>
                </a:cubicBezTo>
                <a:cubicBezTo>
                  <a:pt x="5933124" y="3485047"/>
                  <a:pt x="5933895" y="3481703"/>
                  <a:pt x="5930057" y="3479643"/>
                </a:cubicBezTo>
                <a:cubicBezTo>
                  <a:pt x="5892910" y="3459782"/>
                  <a:pt x="5841393" y="3469026"/>
                  <a:pt x="5805470" y="3449166"/>
                </a:cubicBezTo>
                <a:cubicBezTo>
                  <a:pt x="5782111" y="3436254"/>
                  <a:pt x="5750114" y="3411998"/>
                  <a:pt x="5720450" y="3423922"/>
                </a:cubicBezTo>
                <a:cubicBezTo>
                  <a:pt x="5699668" y="3439686"/>
                  <a:pt x="5689803" y="3456694"/>
                  <a:pt x="5697801" y="3479215"/>
                </a:cubicBezTo>
                <a:cubicBezTo>
                  <a:pt x="5722723" y="3496908"/>
                  <a:pt x="5748976" y="3494162"/>
                  <a:pt x="5779732" y="3499869"/>
                </a:cubicBezTo>
                <a:cubicBezTo>
                  <a:pt x="5805318" y="3504588"/>
                  <a:pt x="5827538" y="3515781"/>
                  <a:pt x="5851558" y="3523331"/>
                </a:cubicBezTo>
                <a:cubicBezTo>
                  <a:pt x="5885852" y="3534054"/>
                  <a:pt x="5923645" y="3527536"/>
                  <a:pt x="5952489" y="3540490"/>
                </a:cubicBezTo>
                <a:cubicBezTo>
                  <a:pt x="5974046" y="3550163"/>
                  <a:pt x="6003172" y="3576219"/>
                  <a:pt x="6033993" y="3592092"/>
                </a:cubicBezTo>
                <a:cubicBezTo>
                  <a:pt x="6076886" y="3614183"/>
                  <a:pt x="6113131" y="3632822"/>
                  <a:pt x="6145605" y="3660659"/>
                </a:cubicBezTo>
                <a:cubicBezTo>
                  <a:pt x="6140328" y="3670354"/>
                  <a:pt x="6148970" y="3666173"/>
                  <a:pt x="6150581" y="3671962"/>
                </a:cubicBezTo>
                <a:cubicBezTo>
                  <a:pt x="6148178" y="3698021"/>
                  <a:pt x="6142987" y="3724851"/>
                  <a:pt x="6126558" y="3754815"/>
                </a:cubicBezTo>
                <a:cubicBezTo>
                  <a:pt x="6129626" y="3776456"/>
                  <a:pt x="6123342" y="3796380"/>
                  <a:pt x="6127844" y="3817936"/>
                </a:cubicBezTo>
                <a:cubicBezTo>
                  <a:pt x="6132157" y="3838418"/>
                  <a:pt x="6139105" y="3864968"/>
                  <a:pt x="6143823" y="3875133"/>
                </a:cubicBezTo>
                <a:cubicBezTo>
                  <a:pt x="6169713" y="3930877"/>
                  <a:pt x="6224379" y="3945803"/>
                  <a:pt x="6285033" y="3971713"/>
                </a:cubicBezTo>
                <a:cubicBezTo>
                  <a:pt x="6296958" y="3984709"/>
                  <a:pt x="6298290" y="4000667"/>
                  <a:pt x="6299403" y="4016667"/>
                </a:cubicBezTo>
                <a:cubicBezTo>
                  <a:pt x="6285375" y="4036654"/>
                  <a:pt x="6268948" y="4039485"/>
                  <a:pt x="6253742" y="4067498"/>
                </a:cubicBezTo>
                <a:cubicBezTo>
                  <a:pt x="6218675" y="4094757"/>
                  <a:pt x="6195577" y="4126562"/>
                  <a:pt x="6155190" y="4136730"/>
                </a:cubicBezTo>
                <a:cubicBezTo>
                  <a:pt x="6108649" y="4188611"/>
                  <a:pt x="6046645" y="4185243"/>
                  <a:pt x="6002677" y="4246413"/>
                </a:cubicBezTo>
                <a:cubicBezTo>
                  <a:pt x="5963945" y="4257801"/>
                  <a:pt x="5920125" y="4268375"/>
                  <a:pt x="5894582" y="4307409"/>
                </a:cubicBezTo>
                <a:cubicBezTo>
                  <a:pt x="5894346" y="4330400"/>
                  <a:pt x="5838820" y="4357661"/>
                  <a:pt x="5866530" y="4382346"/>
                </a:cubicBezTo>
                <a:cubicBezTo>
                  <a:pt x="5882187" y="4396266"/>
                  <a:pt x="5905370" y="4378379"/>
                  <a:pt x="5925897" y="4367589"/>
                </a:cubicBezTo>
                <a:cubicBezTo>
                  <a:pt x="5961799" y="4348715"/>
                  <a:pt x="6006901" y="4312707"/>
                  <a:pt x="6011407" y="4271185"/>
                </a:cubicBezTo>
                <a:cubicBezTo>
                  <a:pt x="6008404" y="4268997"/>
                  <a:pt x="6003020" y="4267474"/>
                  <a:pt x="6004006" y="4264170"/>
                </a:cubicBezTo>
                <a:cubicBezTo>
                  <a:pt x="6010099" y="4261147"/>
                  <a:pt x="6010785" y="4262625"/>
                  <a:pt x="6015974" y="4268074"/>
                </a:cubicBezTo>
                <a:cubicBezTo>
                  <a:pt x="6019407" y="4260889"/>
                  <a:pt x="6024920" y="4261126"/>
                  <a:pt x="6027836" y="4252075"/>
                </a:cubicBezTo>
                <a:cubicBezTo>
                  <a:pt x="6050420" y="4246346"/>
                  <a:pt x="6068994" y="4226316"/>
                  <a:pt x="6088553" y="4209736"/>
                </a:cubicBezTo>
                <a:cubicBezTo>
                  <a:pt x="6119288" y="4207142"/>
                  <a:pt x="6145474" y="4188375"/>
                  <a:pt x="6172286" y="4171838"/>
                </a:cubicBezTo>
                <a:cubicBezTo>
                  <a:pt x="6231632" y="4163411"/>
                  <a:pt x="6272486" y="4125063"/>
                  <a:pt x="6332175" y="4114509"/>
                </a:cubicBezTo>
                <a:cubicBezTo>
                  <a:pt x="6331447" y="4102928"/>
                  <a:pt x="6349527" y="4103292"/>
                  <a:pt x="6355339" y="4093533"/>
                </a:cubicBezTo>
                <a:cubicBezTo>
                  <a:pt x="6424313" y="4087849"/>
                  <a:pt x="6522586" y="4137394"/>
                  <a:pt x="6583218" y="4182242"/>
                </a:cubicBezTo>
                <a:cubicBezTo>
                  <a:pt x="6577383" y="4189319"/>
                  <a:pt x="6578200" y="4194532"/>
                  <a:pt x="6579036" y="4199742"/>
                </a:cubicBezTo>
                <a:cubicBezTo>
                  <a:pt x="6612387" y="4226875"/>
                  <a:pt x="6673683" y="4243366"/>
                  <a:pt x="6696460" y="4263077"/>
                </a:cubicBezTo>
                <a:cubicBezTo>
                  <a:pt x="6692042" y="4261960"/>
                  <a:pt x="6696117" y="4265886"/>
                  <a:pt x="6696180" y="4268588"/>
                </a:cubicBezTo>
                <a:cubicBezTo>
                  <a:pt x="6684644" y="4274059"/>
                  <a:pt x="6674200" y="4286284"/>
                  <a:pt x="6657404" y="4292095"/>
                </a:cubicBezTo>
                <a:cubicBezTo>
                  <a:pt x="6653224" y="4293554"/>
                  <a:pt x="6645459" y="4289200"/>
                  <a:pt x="6640868" y="4291278"/>
                </a:cubicBezTo>
                <a:cubicBezTo>
                  <a:pt x="6634672" y="4294089"/>
                  <a:pt x="6628066" y="4303998"/>
                  <a:pt x="6620130" y="4307945"/>
                </a:cubicBezTo>
                <a:cubicBezTo>
                  <a:pt x="6613438" y="4311269"/>
                  <a:pt x="6604602" y="4310431"/>
                  <a:pt x="6599946" y="4313585"/>
                </a:cubicBezTo>
                <a:cubicBezTo>
                  <a:pt x="6580323" y="4326884"/>
                  <a:pt x="6555915" y="4358241"/>
                  <a:pt x="6534768" y="4378935"/>
                </a:cubicBezTo>
                <a:cubicBezTo>
                  <a:pt x="6501439" y="4411578"/>
                  <a:pt x="6455542" y="4464682"/>
                  <a:pt x="6513707" y="4491815"/>
                </a:cubicBezTo>
                <a:cubicBezTo>
                  <a:pt x="6544378" y="4544252"/>
                  <a:pt x="6597094" y="4494495"/>
                  <a:pt x="6633063" y="4471182"/>
                </a:cubicBezTo>
                <a:cubicBezTo>
                  <a:pt x="6635916" y="4469337"/>
                  <a:pt x="6641705" y="4471825"/>
                  <a:pt x="6645309" y="4469573"/>
                </a:cubicBezTo>
                <a:cubicBezTo>
                  <a:pt x="6655217" y="4463417"/>
                  <a:pt x="6660900" y="4448534"/>
                  <a:pt x="6668750" y="4443108"/>
                </a:cubicBezTo>
                <a:cubicBezTo>
                  <a:pt x="6679647" y="4435514"/>
                  <a:pt x="6699979" y="4429851"/>
                  <a:pt x="6715185" y="4421057"/>
                </a:cubicBezTo>
                <a:cubicBezTo>
                  <a:pt x="6732320" y="4411150"/>
                  <a:pt x="6746821" y="4398776"/>
                  <a:pt x="6760955" y="4390153"/>
                </a:cubicBezTo>
                <a:cubicBezTo>
                  <a:pt x="6821284" y="4353328"/>
                  <a:pt x="6833254" y="4419813"/>
                  <a:pt x="6807987" y="4467686"/>
                </a:cubicBezTo>
                <a:cubicBezTo>
                  <a:pt x="6795570" y="4472963"/>
                  <a:pt x="6782660" y="4476501"/>
                  <a:pt x="6768826" y="4476822"/>
                </a:cubicBezTo>
                <a:cubicBezTo>
                  <a:pt x="6760675" y="4492908"/>
                  <a:pt x="6758679" y="4505734"/>
                  <a:pt x="6749822" y="4525636"/>
                </a:cubicBezTo>
                <a:cubicBezTo>
                  <a:pt x="6747507" y="4546483"/>
                  <a:pt x="6759687" y="4563814"/>
                  <a:pt x="6767003" y="4580671"/>
                </a:cubicBezTo>
                <a:cubicBezTo>
                  <a:pt x="6771891" y="4591974"/>
                  <a:pt x="6767045" y="4614685"/>
                  <a:pt x="6785276" y="4613657"/>
                </a:cubicBezTo>
                <a:cubicBezTo>
                  <a:pt x="6792351" y="4604435"/>
                  <a:pt x="6782960" y="4599802"/>
                  <a:pt x="6786368" y="4591609"/>
                </a:cubicBezTo>
                <a:cubicBezTo>
                  <a:pt x="6796472" y="4580112"/>
                  <a:pt x="6809617" y="4579578"/>
                  <a:pt x="6821500" y="4574538"/>
                </a:cubicBezTo>
                <a:cubicBezTo>
                  <a:pt x="6836877" y="4550345"/>
                  <a:pt x="6841381" y="4541636"/>
                  <a:pt x="6849661" y="4519546"/>
                </a:cubicBezTo>
                <a:cubicBezTo>
                  <a:pt x="6866839" y="4511761"/>
                  <a:pt x="6882647" y="4499086"/>
                  <a:pt x="6900684" y="4494431"/>
                </a:cubicBezTo>
                <a:cubicBezTo>
                  <a:pt x="6909499" y="4470730"/>
                  <a:pt x="6948574" y="4449777"/>
                  <a:pt x="6959001" y="4411042"/>
                </a:cubicBezTo>
                <a:cubicBezTo>
                  <a:pt x="6962432" y="4398260"/>
                  <a:pt x="6958206" y="4385091"/>
                  <a:pt x="6963054" y="4373637"/>
                </a:cubicBezTo>
                <a:cubicBezTo>
                  <a:pt x="6968437" y="4360941"/>
                  <a:pt x="6980663" y="4343976"/>
                  <a:pt x="6990400" y="4335183"/>
                </a:cubicBezTo>
                <a:cubicBezTo>
                  <a:pt x="7021648" y="4306978"/>
                  <a:pt x="7051995" y="4301917"/>
                  <a:pt x="7091739" y="4321392"/>
                </a:cubicBezTo>
                <a:cubicBezTo>
                  <a:pt x="7124039" y="4349917"/>
                  <a:pt x="7127620" y="4395942"/>
                  <a:pt x="7162172" y="4417798"/>
                </a:cubicBezTo>
                <a:cubicBezTo>
                  <a:pt x="7165387" y="4430668"/>
                  <a:pt x="7163480" y="4445444"/>
                  <a:pt x="7153806" y="4452779"/>
                </a:cubicBezTo>
                <a:cubicBezTo>
                  <a:pt x="7157411" y="4483598"/>
                  <a:pt x="7159362" y="4504726"/>
                  <a:pt x="7147544" y="4534324"/>
                </a:cubicBezTo>
                <a:cubicBezTo>
                  <a:pt x="7155244" y="4538226"/>
                  <a:pt x="7153721" y="4544705"/>
                  <a:pt x="7158977" y="4549272"/>
                </a:cubicBezTo>
                <a:cubicBezTo>
                  <a:pt x="7143125" y="4555985"/>
                  <a:pt x="7163501" y="4576104"/>
                  <a:pt x="7148189" y="4588542"/>
                </a:cubicBezTo>
                <a:cubicBezTo>
                  <a:pt x="7162323" y="4610590"/>
                  <a:pt x="7169637" y="4634548"/>
                  <a:pt x="7170064" y="4660412"/>
                </a:cubicBezTo>
                <a:cubicBezTo>
                  <a:pt x="7180854" y="4673130"/>
                  <a:pt x="7192691" y="4685528"/>
                  <a:pt x="7192369" y="4701334"/>
                </a:cubicBezTo>
                <a:cubicBezTo>
                  <a:pt x="7221732" y="4729474"/>
                  <a:pt x="7238610" y="4770566"/>
                  <a:pt x="7278675" y="4789676"/>
                </a:cubicBezTo>
                <a:cubicBezTo>
                  <a:pt x="7270910" y="4796091"/>
                  <a:pt x="7288070" y="4795533"/>
                  <a:pt x="7280284" y="4801922"/>
                </a:cubicBezTo>
                <a:cubicBezTo>
                  <a:pt x="7297761" y="4808637"/>
                  <a:pt x="7301903" y="4818159"/>
                  <a:pt x="7315394" y="4830212"/>
                </a:cubicBezTo>
                <a:cubicBezTo>
                  <a:pt x="7322944" y="4832658"/>
                  <a:pt x="7338084" y="4838256"/>
                  <a:pt x="7337570" y="4851210"/>
                </a:cubicBezTo>
                <a:cubicBezTo>
                  <a:pt x="7342266" y="4848527"/>
                  <a:pt x="7345977" y="4842264"/>
                  <a:pt x="7353183" y="4848658"/>
                </a:cubicBezTo>
                <a:cubicBezTo>
                  <a:pt x="7360924" y="4853139"/>
                  <a:pt x="7345076" y="4864205"/>
                  <a:pt x="7356679" y="4867617"/>
                </a:cubicBezTo>
                <a:cubicBezTo>
                  <a:pt x="7382308" y="4871048"/>
                  <a:pt x="7411370" y="4905299"/>
                  <a:pt x="7407616" y="4933182"/>
                </a:cubicBezTo>
                <a:cubicBezTo>
                  <a:pt x="7458469" y="4960033"/>
                  <a:pt x="7473395" y="5012367"/>
                  <a:pt x="7437129" y="5051892"/>
                </a:cubicBezTo>
                <a:cubicBezTo>
                  <a:pt x="7458791" y="5116685"/>
                  <a:pt x="7374203" y="5177875"/>
                  <a:pt x="7393804" y="5234433"/>
                </a:cubicBezTo>
                <a:cubicBezTo>
                  <a:pt x="7407231" y="5241576"/>
                  <a:pt x="7404036" y="5253349"/>
                  <a:pt x="7412357" y="5261906"/>
                </a:cubicBezTo>
                <a:cubicBezTo>
                  <a:pt x="7438522" y="5281853"/>
                  <a:pt x="7466362" y="5282047"/>
                  <a:pt x="7491304" y="5297897"/>
                </a:cubicBezTo>
                <a:cubicBezTo>
                  <a:pt x="7511016" y="5310422"/>
                  <a:pt x="7523842" y="5333198"/>
                  <a:pt x="7543359" y="5341391"/>
                </a:cubicBezTo>
                <a:cubicBezTo>
                  <a:pt x="7571390" y="5353166"/>
                  <a:pt x="7613255" y="5329511"/>
                  <a:pt x="7633888" y="5366894"/>
                </a:cubicBezTo>
                <a:cubicBezTo>
                  <a:pt x="7655872" y="5363954"/>
                  <a:pt x="7680708" y="5396148"/>
                  <a:pt x="7694799" y="5409724"/>
                </a:cubicBezTo>
                <a:cubicBezTo>
                  <a:pt x="7717554" y="5431623"/>
                  <a:pt x="7749103" y="5448821"/>
                  <a:pt x="7773596" y="5471127"/>
                </a:cubicBezTo>
                <a:cubicBezTo>
                  <a:pt x="7814474" y="5508319"/>
                  <a:pt x="7847655" y="5551385"/>
                  <a:pt x="7885745" y="5574009"/>
                </a:cubicBezTo>
                <a:cubicBezTo>
                  <a:pt x="7908588" y="5612959"/>
                  <a:pt x="7934173" y="5651158"/>
                  <a:pt x="7936124" y="5695960"/>
                </a:cubicBezTo>
                <a:cubicBezTo>
                  <a:pt x="7942001" y="5699735"/>
                  <a:pt x="7942861" y="5704948"/>
                  <a:pt x="7948738" y="5708744"/>
                </a:cubicBezTo>
                <a:cubicBezTo>
                  <a:pt x="7951502" y="5728518"/>
                  <a:pt x="7959161" y="5746943"/>
                  <a:pt x="7974818" y="5763113"/>
                </a:cubicBezTo>
                <a:cubicBezTo>
                  <a:pt x="7984767" y="5818621"/>
                  <a:pt x="8023224" y="5864282"/>
                  <a:pt x="8020179" y="5919079"/>
                </a:cubicBezTo>
                <a:cubicBezTo>
                  <a:pt x="8007332" y="5964997"/>
                  <a:pt x="8022752" y="6003003"/>
                  <a:pt x="8042976" y="6039679"/>
                </a:cubicBezTo>
                <a:cubicBezTo>
                  <a:pt x="8056187" y="6129095"/>
                  <a:pt x="8109012" y="6207420"/>
                  <a:pt x="8152315" y="6288404"/>
                </a:cubicBezTo>
                <a:cubicBezTo>
                  <a:pt x="8173377" y="6349315"/>
                  <a:pt x="8233366" y="6381379"/>
                  <a:pt x="8259573" y="6445249"/>
                </a:cubicBezTo>
                <a:cubicBezTo>
                  <a:pt x="8263264" y="6454280"/>
                  <a:pt x="8261891" y="6468692"/>
                  <a:pt x="8265603" y="6479847"/>
                </a:cubicBezTo>
                <a:cubicBezTo>
                  <a:pt x="8277461" y="6515534"/>
                  <a:pt x="8312229" y="6552296"/>
                  <a:pt x="8335478" y="6587275"/>
                </a:cubicBezTo>
                <a:cubicBezTo>
                  <a:pt x="8365827" y="6632851"/>
                  <a:pt x="8378887" y="6695071"/>
                  <a:pt x="8453138" y="6690415"/>
                </a:cubicBezTo>
                <a:cubicBezTo>
                  <a:pt x="8461224" y="6680487"/>
                  <a:pt x="8468088" y="6666074"/>
                  <a:pt x="8476839" y="6658418"/>
                </a:cubicBezTo>
                <a:cubicBezTo>
                  <a:pt x="8473944" y="6617173"/>
                  <a:pt x="8461182" y="6570183"/>
                  <a:pt x="8414899" y="6546954"/>
                </a:cubicBezTo>
                <a:cubicBezTo>
                  <a:pt x="8410651" y="6524671"/>
                  <a:pt x="8406791" y="6501551"/>
                  <a:pt x="8376314" y="6499706"/>
                </a:cubicBezTo>
                <a:cubicBezTo>
                  <a:pt x="8355681" y="6476649"/>
                  <a:pt x="8370889" y="6437357"/>
                  <a:pt x="8343670" y="6421787"/>
                </a:cubicBezTo>
                <a:cubicBezTo>
                  <a:pt x="8340345" y="6399740"/>
                  <a:pt x="8319135" y="6382666"/>
                  <a:pt x="8319092" y="6359717"/>
                </a:cubicBezTo>
                <a:cubicBezTo>
                  <a:pt x="8353386" y="6329070"/>
                  <a:pt x="8259874" y="6282120"/>
                  <a:pt x="8292949" y="6240085"/>
                </a:cubicBezTo>
                <a:cubicBezTo>
                  <a:pt x="8251059" y="6165340"/>
                  <a:pt x="8208314" y="6090810"/>
                  <a:pt x="8183737" y="6011261"/>
                </a:cubicBezTo>
                <a:cubicBezTo>
                  <a:pt x="8181570" y="5980054"/>
                  <a:pt x="8203362" y="5954061"/>
                  <a:pt x="8208958" y="5926243"/>
                </a:cubicBezTo>
                <a:cubicBezTo>
                  <a:pt x="8213849" y="5901814"/>
                  <a:pt x="8207159" y="5873332"/>
                  <a:pt x="8210632" y="5847789"/>
                </a:cubicBezTo>
                <a:cubicBezTo>
                  <a:pt x="8211618" y="5840562"/>
                  <a:pt x="8216164" y="5832991"/>
                  <a:pt x="8217238" y="5825997"/>
                </a:cubicBezTo>
                <a:cubicBezTo>
                  <a:pt x="8223565" y="5785076"/>
                  <a:pt x="8230107" y="5736776"/>
                  <a:pt x="8239392" y="5691050"/>
                </a:cubicBezTo>
                <a:cubicBezTo>
                  <a:pt x="8249108" y="5643287"/>
                  <a:pt x="8227531" y="5618815"/>
                  <a:pt x="8220649" y="5578407"/>
                </a:cubicBezTo>
                <a:cubicBezTo>
                  <a:pt x="8216359" y="5553249"/>
                  <a:pt x="8224573" y="5531501"/>
                  <a:pt x="8228499" y="5509132"/>
                </a:cubicBezTo>
                <a:cubicBezTo>
                  <a:pt x="8234352" y="5475633"/>
                  <a:pt x="8229464" y="5445177"/>
                  <a:pt x="8230065" y="5410774"/>
                </a:cubicBezTo>
                <a:cubicBezTo>
                  <a:pt x="8204112" y="5391706"/>
                  <a:pt x="8186503" y="5295602"/>
                  <a:pt x="8243853" y="5310807"/>
                </a:cubicBezTo>
                <a:cubicBezTo>
                  <a:pt x="8242310" y="5304674"/>
                  <a:pt x="8237055" y="5308212"/>
                  <a:pt x="8231885" y="5306905"/>
                </a:cubicBezTo>
                <a:cubicBezTo>
                  <a:pt x="8214577" y="5280223"/>
                  <a:pt x="8195961" y="5264909"/>
                  <a:pt x="8188886" y="5237307"/>
                </a:cubicBezTo>
                <a:cubicBezTo>
                  <a:pt x="8184294" y="5219291"/>
                  <a:pt x="8186352" y="5198767"/>
                  <a:pt x="8177216" y="5182530"/>
                </a:cubicBezTo>
                <a:cubicBezTo>
                  <a:pt x="8142387" y="5120569"/>
                  <a:pt x="8056102" y="5092792"/>
                  <a:pt x="7994035" y="5084988"/>
                </a:cubicBezTo>
                <a:cubicBezTo>
                  <a:pt x="7967888" y="5081683"/>
                  <a:pt x="7924801" y="5083143"/>
                  <a:pt x="7932823" y="5047668"/>
                </a:cubicBezTo>
                <a:cubicBezTo>
                  <a:pt x="7949508" y="5033814"/>
                  <a:pt x="7964823" y="5015067"/>
                  <a:pt x="7985326" y="5014877"/>
                </a:cubicBezTo>
                <a:cubicBezTo>
                  <a:pt x="8013637" y="4967476"/>
                  <a:pt x="8081003" y="4931766"/>
                  <a:pt x="8095094" y="4875424"/>
                </a:cubicBezTo>
                <a:cubicBezTo>
                  <a:pt x="8114783" y="4861590"/>
                  <a:pt x="8135159" y="4850114"/>
                  <a:pt x="8155532" y="4838620"/>
                </a:cubicBezTo>
                <a:cubicBezTo>
                  <a:pt x="8155489" y="4845505"/>
                  <a:pt x="8185581" y="4852390"/>
                  <a:pt x="8185259" y="4841193"/>
                </a:cubicBezTo>
                <a:cubicBezTo>
                  <a:pt x="8178226" y="4840034"/>
                  <a:pt x="8161794" y="4839069"/>
                  <a:pt x="8160101" y="4835531"/>
                </a:cubicBezTo>
                <a:cubicBezTo>
                  <a:pt x="8162247" y="4830191"/>
                  <a:pt x="8167672" y="4836648"/>
                  <a:pt x="8170203" y="4832700"/>
                </a:cubicBezTo>
                <a:cubicBezTo>
                  <a:pt x="8155210" y="4822404"/>
                  <a:pt x="8164713" y="4805228"/>
                  <a:pt x="8169023" y="4789527"/>
                </a:cubicBezTo>
                <a:cubicBezTo>
                  <a:pt x="8158193" y="4782041"/>
                  <a:pt x="8171875" y="4801152"/>
                  <a:pt x="8160808" y="4799071"/>
                </a:cubicBezTo>
                <a:cubicBezTo>
                  <a:pt x="8143052" y="4792872"/>
                  <a:pt x="8144660" y="4764904"/>
                  <a:pt x="8159373" y="4761387"/>
                </a:cubicBezTo>
                <a:cubicBezTo>
                  <a:pt x="8171210" y="4767156"/>
                  <a:pt x="8162975" y="4778525"/>
                  <a:pt x="8168101" y="4786159"/>
                </a:cubicBezTo>
                <a:cubicBezTo>
                  <a:pt x="8168874" y="4764348"/>
                  <a:pt x="8175843" y="4738932"/>
                  <a:pt x="8195855" y="4716754"/>
                </a:cubicBezTo>
                <a:cubicBezTo>
                  <a:pt x="8213354" y="4707381"/>
                  <a:pt x="8236240" y="4714697"/>
                  <a:pt x="8249430" y="4707233"/>
                </a:cubicBezTo>
                <a:cubicBezTo>
                  <a:pt x="8238600" y="4699468"/>
                  <a:pt x="8249451" y="4693290"/>
                  <a:pt x="8250526" y="4685163"/>
                </a:cubicBezTo>
                <a:cubicBezTo>
                  <a:pt x="8251017" y="4681389"/>
                  <a:pt x="8247242" y="4677721"/>
                  <a:pt x="8248917" y="4672918"/>
                </a:cubicBezTo>
                <a:cubicBezTo>
                  <a:pt x="8268926" y="4615180"/>
                  <a:pt x="8354846" y="4618527"/>
                  <a:pt x="8403424" y="4635234"/>
                </a:cubicBezTo>
                <a:cubicBezTo>
                  <a:pt x="8458457" y="4654150"/>
                  <a:pt x="8516902" y="4666955"/>
                  <a:pt x="8565524" y="4689709"/>
                </a:cubicBezTo>
                <a:cubicBezTo>
                  <a:pt x="8605480" y="4708414"/>
                  <a:pt x="8615903" y="4754417"/>
                  <a:pt x="8652106" y="4772541"/>
                </a:cubicBezTo>
                <a:cubicBezTo>
                  <a:pt x="8662960" y="4804817"/>
                  <a:pt x="8716128" y="4815799"/>
                  <a:pt x="8740448" y="4842180"/>
                </a:cubicBezTo>
                <a:cubicBezTo>
                  <a:pt x="8773243" y="4907980"/>
                  <a:pt x="8820427" y="4969749"/>
                  <a:pt x="8839065" y="5039497"/>
                </a:cubicBezTo>
                <a:cubicBezTo>
                  <a:pt x="8866346" y="5063304"/>
                  <a:pt x="8866540" y="5094680"/>
                  <a:pt x="8893777" y="5118529"/>
                </a:cubicBezTo>
                <a:cubicBezTo>
                  <a:pt x="8888952" y="5124707"/>
                  <a:pt x="8896371" y="5127475"/>
                  <a:pt x="8894163" y="5132922"/>
                </a:cubicBezTo>
                <a:cubicBezTo>
                  <a:pt x="8962966" y="5222550"/>
                  <a:pt x="8998118" y="5327023"/>
                  <a:pt x="9150309" y="5387825"/>
                </a:cubicBezTo>
                <a:cubicBezTo>
                  <a:pt x="9197710" y="5392673"/>
                  <a:pt x="9244615" y="5375065"/>
                  <a:pt x="9255574" y="5316727"/>
                </a:cubicBezTo>
                <a:cubicBezTo>
                  <a:pt x="9244380" y="5309584"/>
                  <a:pt x="9226342" y="5304331"/>
                  <a:pt x="9232455" y="5292362"/>
                </a:cubicBezTo>
                <a:cubicBezTo>
                  <a:pt x="9237775" y="5285480"/>
                  <a:pt x="9246395" y="5290411"/>
                  <a:pt x="9254503" y="5293457"/>
                </a:cubicBezTo>
                <a:cubicBezTo>
                  <a:pt x="9246226" y="5270378"/>
                  <a:pt x="9239811" y="5242583"/>
                  <a:pt x="9218233" y="5221971"/>
                </a:cubicBezTo>
                <a:cubicBezTo>
                  <a:pt x="9202148" y="5206596"/>
                  <a:pt x="9173880" y="5196986"/>
                  <a:pt x="9153014" y="5176717"/>
                </a:cubicBezTo>
                <a:cubicBezTo>
                  <a:pt x="9148789" y="5172599"/>
                  <a:pt x="9148144" y="5166294"/>
                  <a:pt x="9143725" y="5162971"/>
                </a:cubicBezTo>
                <a:cubicBezTo>
                  <a:pt x="9098858" y="5129253"/>
                  <a:pt x="9036276" y="5113277"/>
                  <a:pt x="9036552" y="5071388"/>
                </a:cubicBezTo>
                <a:cubicBezTo>
                  <a:pt x="9008778" y="5040013"/>
                  <a:pt x="8994537" y="4996452"/>
                  <a:pt x="8958742" y="4968014"/>
                </a:cubicBezTo>
                <a:cubicBezTo>
                  <a:pt x="8937786" y="4951370"/>
                  <a:pt x="8932489" y="4939530"/>
                  <a:pt x="8922302" y="4921965"/>
                </a:cubicBezTo>
                <a:cubicBezTo>
                  <a:pt x="8922773" y="4920014"/>
                  <a:pt x="8921917" y="4918448"/>
                  <a:pt x="8919214" y="4917398"/>
                </a:cubicBezTo>
                <a:cubicBezTo>
                  <a:pt x="8931202" y="4903862"/>
                  <a:pt x="8913314" y="4890717"/>
                  <a:pt x="8924211" y="4883358"/>
                </a:cubicBezTo>
                <a:cubicBezTo>
                  <a:pt x="8918807" y="4881214"/>
                  <a:pt x="8912950" y="4882567"/>
                  <a:pt x="8911300" y="4876088"/>
                </a:cubicBezTo>
                <a:cubicBezTo>
                  <a:pt x="8920137" y="4837977"/>
                  <a:pt x="8889488" y="4810868"/>
                  <a:pt x="8902078" y="4771683"/>
                </a:cubicBezTo>
                <a:cubicBezTo>
                  <a:pt x="8881038" y="4771810"/>
                  <a:pt x="8872178" y="4733355"/>
                  <a:pt x="8895106" y="4733719"/>
                </a:cubicBezTo>
                <a:cubicBezTo>
                  <a:pt x="8902034" y="4714118"/>
                  <a:pt x="8898173" y="4695436"/>
                  <a:pt x="8909820" y="4682460"/>
                </a:cubicBezTo>
                <a:cubicBezTo>
                  <a:pt x="8927665" y="4662600"/>
                  <a:pt x="8993938" y="4658911"/>
                  <a:pt x="9031448" y="4682955"/>
                </a:cubicBezTo>
                <a:cubicBezTo>
                  <a:pt x="9058794" y="4700454"/>
                  <a:pt x="9072736" y="4730846"/>
                  <a:pt x="9092487" y="4745687"/>
                </a:cubicBezTo>
                <a:cubicBezTo>
                  <a:pt x="9093582" y="4774877"/>
                  <a:pt x="9150225" y="4832916"/>
                  <a:pt x="9190118" y="4829054"/>
                </a:cubicBezTo>
                <a:cubicBezTo>
                  <a:pt x="9214310" y="4826716"/>
                  <a:pt x="9223168" y="4800121"/>
                  <a:pt x="9238846" y="4782813"/>
                </a:cubicBezTo>
                <a:cubicBezTo>
                  <a:pt x="9230289" y="4769237"/>
                  <a:pt x="9239553" y="4757334"/>
                  <a:pt x="9235244" y="4743931"/>
                </a:cubicBezTo>
                <a:cubicBezTo>
                  <a:pt x="9234728" y="4742320"/>
                  <a:pt x="9226040" y="4726665"/>
                  <a:pt x="9230267" y="4732627"/>
                </a:cubicBezTo>
                <a:cubicBezTo>
                  <a:pt x="9195329" y="4683233"/>
                  <a:pt x="9097764" y="4647350"/>
                  <a:pt x="9137698" y="4569883"/>
                </a:cubicBezTo>
                <a:cubicBezTo>
                  <a:pt x="9154752" y="4536790"/>
                  <a:pt x="9180874" y="4513842"/>
                  <a:pt x="9203693" y="4487975"/>
                </a:cubicBezTo>
                <a:cubicBezTo>
                  <a:pt x="9242063" y="4484972"/>
                  <a:pt x="9270009" y="4483686"/>
                  <a:pt x="9309063" y="4482142"/>
                </a:cubicBezTo>
                <a:cubicBezTo>
                  <a:pt x="9317366" y="4467577"/>
                  <a:pt x="9321289" y="4466549"/>
                  <a:pt x="9334394" y="4462388"/>
                </a:cubicBezTo>
                <a:cubicBezTo>
                  <a:pt x="9338919" y="4423011"/>
                  <a:pt x="9338919" y="4405810"/>
                  <a:pt x="9344538" y="4368876"/>
                </a:cubicBezTo>
                <a:cubicBezTo>
                  <a:pt x="9338126" y="4363836"/>
                  <a:pt x="9333944" y="4377005"/>
                  <a:pt x="9331348" y="4367119"/>
                </a:cubicBezTo>
                <a:cubicBezTo>
                  <a:pt x="9328926" y="4359075"/>
                  <a:pt x="9336818" y="4364931"/>
                  <a:pt x="9339565" y="4357574"/>
                </a:cubicBezTo>
                <a:cubicBezTo>
                  <a:pt x="9328389" y="4348588"/>
                  <a:pt x="9329074" y="4336320"/>
                  <a:pt x="9330170" y="4323922"/>
                </a:cubicBezTo>
                <a:cubicBezTo>
                  <a:pt x="9319660" y="4307515"/>
                  <a:pt x="9300206" y="4293596"/>
                  <a:pt x="9298319" y="4274787"/>
                </a:cubicBezTo>
                <a:cubicBezTo>
                  <a:pt x="9301815" y="4265565"/>
                  <a:pt x="9308507" y="4267945"/>
                  <a:pt x="9315157" y="4270089"/>
                </a:cubicBezTo>
                <a:cubicBezTo>
                  <a:pt x="9319918" y="4262713"/>
                  <a:pt x="9307455" y="4260137"/>
                  <a:pt x="9313827" y="4252309"/>
                </a:cubicBezTo>
                <a:cubicBezTo>
                  <a:pt x="9328926" y="4255461"/>
                  <a:pt x="9321483" y="4239054"/>
                  <a:pt x="9334288" y="4241158"/>
                </a:cubicBezTo>
                <a:cubicBezTo>
                  <a:pt x="9327594" y="4235859"/>
                  <a:pt x="9335489" y="4211023"/>
                  <a:pt x="9332164" y="4194595"/>
                </a:cubicBezTo>
                <a:cubicBezTo>
                  <a:pt x="9336388" y="4185887"/>
                  <a:pt x="9344538" y="4191313"/>
                  <a:pt x="9351144" y="4191099"/>
                </a:cubicBezTo>
                <a:cubicBezTo>
                  <a:pt x="9374460" y="4164998"/>
                  <a:pt x="9416604" y="4176322"/>
                  <a:pt x="9448944" y="4203689"/>
                </a:cubicBezTo>
                <a:cubicBezTo>
                  <a:pt x="9455765" y="4202982"/>
                  <a:pt x="9459154" y="4206435"/>
                  <a:pt x="9461170" y="4202081"/>
                </a:cubicBezTo>
                <a:cubicBezTo>
                  <a:pt x="9489094" y="4241651"/>
                  <a:pt x="9549189" y="4266057"/>
                  <a:pt x="9606970" y="4295569"/>
                </a:cubicBezTo>
                <a:cubicBezTo>
                  <a:pt x="9609694" y="4301832"/>
                  <a:pt x="9609072" y="4304427"/>
                  <a:pt x="9611925" y="4306872"/>
                </a:cubicBezTo>
                <a:cubicBezTo>
                  <a:pt x="9652953" y="4322808"/>
                  <a:pt x="9674487" y="4344814"/>
                  <a:pt x="9715517" y="4359570"/>
                </a:cubicBezTo>
                <a:cubicBezTo>
                  <a:pt x="9729092" y="4385972"/>
                  <a:pt x="9769435" y="4400255"/>
                  <a:pt x="9791483" y="4410892"/>
                </a:cubicBezTo>
                <a:cubicBezTo>
                  <a:pt x="9863074" y="4445423"/>
                  <a:pt x="9925315" y="4499814"/>
                  <a:pt x="9995105" y="4542644"/>
                </a:cubicBezTo>
                <a:cubicBezTo>
                  <a:pt x="9989850" y="4576980"/>
                  <a:pt x="10003107" y="4610118"/>
                  <a:pt x="10013466" y="4640896"/>
                </a:cubicBezTo>
                <a:cubicBezTo>
                  <a:pt x="10031007" y="4692968"/>
                  <a:pt x="10031566" y="4723382"/>
                  <a:pt x="10098698" y="4751285"/>
                </a:cubicBezTo>
                <a:cubicBezTo>
                  <a:pt x="10165334" y="4778995"/>
                  <a:pt x="10255179" y="4761495"/>
                  <a:pt x="10311153" y="4726428"/>
                </a:cubicBezTo>
                <a:cubicBezTo>
                  <a:pt x="10322329" y="4719415"/>
                  <a:pt x="10336806" y="4713945"/>
                  <a:pt x="10344143" y="4708134"/>
                </a:cubicBezTo>
                <a:cubicBezTo>
                  <a:pt x="10368700" y="4688744"/>
                  <a:pt x="10384977" y="4657239"/>
                  <a:pt x="10397353" y="4638878"/>
                </a:cubicBezTo>
                <a:cubicBezTo>
                  <a:pt x="10411572" y="4617796"/>
                  <a:pt x="10430210" y="4604478"/>
                  <a:pt x="10444752" y="4574880"/>
                </a:cubicBezTo>
                <a:cubicBezTo>
                  <a:pt x="10453611" y="4556800"/>
                  <a:pt x="10448934" y="4539579"/>
                  <a:pt x="10447474" y="4519717"/>
                </a:cubicBezTo>
                <a:cubicBezTo>
                  <a:pt x="10444860" y="4484093"/>
                  <a:pt x="10439926" y="4435042"/>
                  <a:pt x="10407603" y="4409348"/>
                </a:cubicBezTo>
                <a:cubicBezTo>
                  <a:pt x="10382492" y="4389358"/>
                  <a:pt x="10350448" y="4368985"/>
                  <a:pt x="10324903" y="4359891"/>
                </a:cubicBezTo>
                <a:cubicBezTo>
                  <a:pt x="10265644" y="4338808"/>
                  <a:pt x="10168894" y="4338250"/>
                  <a:pt x="10122655" y="4356523"/>
                </a:cubicBezTo>
                <a:cubicBezTo>
                  <a:pt x="10088787" y="4369886"/>
                  <a:pt x="10057688" y="4408040"/>
                  <a:pt x="10036069" y="4429660"/>
                </a:cubicBezTo>
                <a:cubicBezTo>
                  <a:pt x="10011769" y="4426999"/>
                  <a:pt x="9992253" y="4441584"/>
                  <a:pt x="9965314" y="4429466"/>
                </a:cubicBezTo>
                <a:cubicBezTo>
                  <a:pt x="9965594" y="4422538"/>
                  <a:pt x="9970205" y="4423354"/>
                  <a:pt x="9968017" y="4419643"/>
                </a:cubicBezTo>
                <a:cubicBezTo>
                  <a:pt x="9913948" y="4398045"/>
                  <a:pt x="9837252" y="4343312"/>
                  <a:pt x="9780243" y="4325187"/>
                </a:cubicBezTo>
                <a:cubicBezTo>
                  <a:pt x="9768576" y="4307024"/>
                  <a:pt x="9747667" y="4301875"/>
                  <a:pt x="9741788" y="4297863"/>
                </a:cubicBezTo>
                <a:cubicBezTo>
                  <a:pt x="9729479" y="4289479"/>
                  <a:pt x="9719098" y="4271270"/>
                  <a:pt x="9704813" y="4262840"/>
                </a:cubicBezTo>
                <a:cubicBezTo>
                  <a:pt x="9703291" y="4261939"/>
                  <a:pt x="9694669" y="4262692"/>
                  <a:pt x="9693767" y="4262303"/>
                </a:cubicBezTo>
                <a:cubicBezTo>
                  <a:pt x="9667753" y="4250873"/>
                  <a:pt x="9641306" y="4233456"/>
                  <a:pt x="9619389" y="4223206"/>
                </a:cubicBezTo>
                <a:cubicBezTo>
                  <a:pt x="9600278" y="4221319"/>
                  <a:pt x="9556869" y="4206712"/>
                  <a:pt x="9544450" y="4195175"/>
                </a:cubicBezTo>
                <a:cubicBezTo>
                  <a:pt x="9510393" y="4163496"/>
                  <a:pt x="9458059" y="4131881"/>
                  <a:pt x="9454114" y="4098895"/>
                </a:cubicBezTo>
                <a:cubicBezTo>
                  <a:pt x="9438951" y="4092933"/>
                  <a:pt x="9445579" y="4080131"/>
                  <a:pt x="9435562" y="4071422"/>
                </a:cubicBezTo>
                <a:cubicBezTo>
                  <a:pt x="9409931" y="4049180"/>
                  <a:pt x="9379154" y="4013384"/>
                  <a:pt x="9373729" y="3979884"/>
                </a:cubicBezTo>
                <a:cubicBezTo>
                  <a:pt x="9369289" y="3952324"/>
                  <a:pt x="9380744" y="3904581"/>
                  <a:pt x="9405966" y="3887468"/>
                </a:cubicBezTo>
                <a:cubicBezTo>
                  <a:pt x="9435689" y="3867286"/>
                  <a:pt x="9469835" y="3907907"/>
                  <a:pt x="9493792" y="3922769"/>
                </a:cubicBezTo>
                <a:cubicBezTo>
                  <a:pt x="9514404" y="3935552"/>
                  <a:pt x="9536967" y="3931156"/>
                  <a:pt x="9566070" y="3915283"/>
                </a:cubicBezTo>
                <a:cubicBezTo>
                  <a:pt x="9559828" y="3906490"/>
                  <a:pt x="9545609" y="3897717"/>
                  <a:pt x="9551165" y="3881353"/>
                </a:cubicBezTo>
                <a:cubicBezTo>
                  <a:pt x="9526393" y="3847961"/>
                  <a:pt x="9480300" y="3807082"/>
                  <a:pt x="9518027" y="3769119"/>
                </a:cubicBezTo>
                <a:cubicBezTo>
                  <a:pt x="9541212" y="3745828"/>
                  <a:pt x="9581748" y="3731587"/>
                  <a:pt x="9607142" y="3711598"/>
                </a:cubicBezTo>
                <a:cubicBezTo>
                  <a:pt x="9727763" y="3693323"/>
                  <a:pt x="9852801" y="3690836"/>
                  <a:pt x="9974902" y="3677818"/>
                </a:cubicBezTo>
                <a:cubicBezTo>
                  <a:pt x="10015287" y="3651417"/>
                  <a:pt x="10058526" y="3635286"/>
                  <a:pt x="10098868" y="3608756"/>
                </a:cubicBezTo>
                <a:cubicBezTo>
                  <a:pt x="10171620" y="3600200"/>
                  <a:pt x="10248121" y="3581305"/>
                  <a:pt x="10317953" y="3562109"/>
                </a:cubicBezTo>
                <a:cubicBezTo>
                  <a:pt x="10341118" y="3555738"/>
                  <a:pt x="10376098" y="3560778"/>
                  <a:pt x="10387015" y="3530131"/>
                </a:cubicBezTo>
                <a:cubicBezTo>
                  <a:pt x="10378907" y="3525777"/>
                  <a:pt x="10378265" y="3529445"/>
                  <a:pt x="10377472" y="3521917"/>
                </a:cubicBezTo>
                <a:cubicBezTo>
                  <a:pt x="10373739" y="3521553"/>
                  <a:pt x="10372475" y="3530022"/>
                  <a:pt x="10368312" y="3528092"/>
                </a:cubicBezTo>
                <a:cubicBezTo>
                  <a:pt x="10348152" y="3517627"/>
                  <a:pt x="10326662" y="3524317"/>
                  <a:pt x="10305494" y="3523889"/>
                </a:cubicBezTo>
                <a:cubicBezTo>
                  <a:pt x="10270663" y="3523182"/>
                  <a:pt x="10234481" y="3517432"/>
                  <a:pt x="10199456" y="3520842"/>
                </a:cubicBezTo>
                <a:cubicBezTo>
                  <a:pt x="10159372" y="3524769"/>
                  <a:pt x="10118558" y="3545936"/>
                  <a:pt x="10074463" y="3521295"/>
                </a:cubicBezTo>
                <a:cubicBezTo>
                  <a:pt x="10071929" y="3518977"/>
                  <a:pt x="10072080" y="3515911"/>
                  <a:pt x="10067062" y="3514304"/>
                </a:cubicBezTo>
                <a:cubicBezTo>
                  <a:pt x="10065644" y="3515697"/>
                  <a:pt x="10063866" y="3515781"/>
                  <a:pt x="10061548" y="3514025"/>
                </a:cubicBezTo>
                <a:cubicBezTo>
                  <a:pt x="10046728" y="3519365"/>
                  <a:pt x="10030216" y="3518634"/>
                  <a:pt x="10010978" y="3508211"/>
                </a:cubicBezTo>
                <a:cubicBezTo>
                  <a:pt x="9906720" y="3520178"/>
                  <a:pt x="9812844" y="3569292"/>
                  <a:pt x="9709661" y="3585080"/>
                </a:cubicBezTo>
                <a:cubicBezTo>
                  <a:pt x="9678756" y="3580488"/>
                  <a:pt x="9652054" y="3590890"/>
                  <a:pt x="9620181" y="3582850"/>
                </a:cubicBezTo>
                <a:cubicBezTo>
                  <a:pt x="9568858" y="3595351"/>
                  <a:pt x="9468548" y="3586624"/>
                  <a:pt x="9417160" y="3550677"/>
                </a:cubicBezTo>
                <a:cubicBezTo>
                  <a:pt x="9307756" y="3474110"/>
                  <a:pt x="9409931" y="3290175"/>
                  <a:pt x="9468956" y="3197094"/>
                </a:cubicBezTo>
                <a:cubicBezTo>
                  <a:pt x="9551914" y="3181481"/>
                  <a:pt x="9615893" y="3132880"/>
                  <a:pt x="9673995" y="3054619"/>
                </a:cubicBezTo>
                <a:cubicBezTo>
                  <a:pt x="9677746" y="3055241"/>
                  <a:pt x="9674529" y="3065984"/>
                  <a:pt x="9679248" y="3060432"/>
                </a:cubicBezTo>
                <a:cubicBezTo>
                  <a:pt x="9693060" y="3032740"/>
                  <a:pt x="9719571" y="2999479"/>
                  <a:pt x="9719141" y="2969493"/>
                </a:cubicBezTo>
                <a:cubicBezTo>
                  <a:pt x="9716825" y="2953301"/>
                  <a:pt x="9694262" y="2945579"/>
                  <a:pt x="9691046" y="2933805"/>
                </a:cubicBezTo>
                <a:cubicBezTo>
                  <a:pt x="9666464" y="2928787"/>
                  <a:pt x="9631594" y="2937602"/>
                  <a:pt x="9603046" y="2923917"/>
                </a:cubicBezTo>
                <a:cubicBezTo>
                  <a:pt x="9564334" y="2905386"/>
                  <a:pt x="9553544" y="2856551"/>
                  <a:pt x="9591400" y="2823802"/>
                </a:cubicBezTo>
                <a:cubicBezTo>
                  <a:pt x="9581448" y="2818481"/>
                  <a:pt x="9576259" y="2830149"/>
                  <a:pt x="9566907" y="2826997"/>
                </a:cubicBezTo>
                <a:cubicBezTo>
                  <a:pt x="9559057" y="2801945"/>
                  <a:pt x="9594016" y="2756111"/>
                  <a:pt x="9618231" y="2751007"/>
                </a:cubicBezTo>
                <a:cubicBezTo>
                  <a:pt x="9638970" y="2722355"/>
                  <a:pt x="9674381" y="2694878"/>
                  <a:pt x="9683945" y="2674633"/>
                </a:cubicBezTo>
                <a:cubicBezTo>
                  <a:pt x="9687699" y="2675233"/>
                  <a:pt x="9684482" y="2685978"/>
                  <a:pt x="9689200" y="2680425"/>
                </a:cubicBezTo>
                <a:cubicBezTo>
                  <a:pt x="9688599" y="2673947"/>
                  <a:pt x="9692353" y="2666245"/>
                  <a:pt x="9695806" y="2658633"/>
                </a:cubicBezTo>
                <a:cubicBezTo>
                  <a:pt x="9697973" y="2659834"/>
                  <a:pt x="9697372" y="2661828"/>
                  <a:pt x="9698895" y="2663223"/>
                </a:cubicBezTo>
                <a:cubicBezTo>
                  <a:pt x="9701617" y="2659813"/>
                  <a:pt x="9698529" y="2647782"/>
                  <a:pt x="9707109" y="2653657"/>
                </a:cubicBezTo>
                <a:cubicBezTo>
                  <a:pt x="9714680" y="2630986"/>
                  <a:pt x="9740224" y="2622281"/>
                  <a:pt x="9758669" y="2617496"/>
                </a:cubicBezTo>
                <a:cubicBezTo>
                  <a:pt x="9760429" y="2606214"/>
                  <a:pt x="9781360" y="2607225"/>
                  <a:pt x="9792599" y="2602592"/>
                </a:cubicBezTo>
                <a:cubicBezTo>
                  <a:pt x="9841112" y="2582644"/>
                  <a:pt x="9891042" y="2552424"/>
                  <a:pt x="9935824" y="2524521"/>
                </a:cubicBezTo>
                <a:cubicBezTo>
                  <a:pt x="9958301" y="2510496"/>
                  <a:pt x="9985926" y="2505905"/>
                  <a:pt x="10004863" y="2492545"/>
                </a:cubicBezTo>
                <a:cubicBezTo>
                  <a:pt x="10026419" y="2477358"/>
                  <a:pt x="10047523" y="2454003"/>
                  <a:pt x="10061828" y="2436737"/>
                </a:cubicBezTo>
                <a:cubicBezTo>
                  <a:pt x="10067277" y="2430173"/>
                  <a:pt x="10064315" y="2413102"/>
                  <a:pt x="10074226" y="2409693"/>
                </a:cubicBezTo>
                <a:cubicBezTo>
                  <a:pt x="10061100" y="2405295"/>
                  <a:pt x="10069292" y="2388224"/>
                  <a:pt x="10063608" y="2378207"/>
                </a:cubicBezTo>
                <a:cubicBezTo>
                  <a:pt x="10050482" y="2355043"/>
                  <a:pt x="10022214" y="2355753"/>
                  <a:pt x="10004584" y="2342089"/>
                </a:cubicBezTo>
                <a:cubicBezTo>
                  <a:pt x="9969068" y="2342733"/>
                  <a:pt x="9936855" y="2355043"/>
                  <a:pt x="9909531" y="2384941"/>
                </a:cubicBezTo>
                <a:cubicBezTo>
                  <a:pt x="9868094" y="2396997"/>
                  <a:pt x="9826787" y="2443085"/>
                  <a:pt x="9788266" y="2444202"/>
                </a:cubicBezTo>
                <a:cubicBezTo>
                  <a:pt x="9790475" y="2450422"/>
                  <a:pt x="9775976" y="2451815"/>
                  <a:pt x="9773983" y="2464514"/>
                </a:cubicBezTo>
                <a:cubicBezTo>
                  <a:pt x="9769587" y="2468179"/>
                  <a:pt x="9763151" y="2464726"/>
                  <a:pt x="9759312" y="2470410"/>
                </a:cubicBezTo>
                <a:cubicBezTo>
                  <a:pt x="9742817" y="2512575"/>
                  <a:pt x="9693232" y="2521605"/>
                  <a:pt x="9674339" y="2555793"/>
                </a:cubicBezTo>
                <a:cubicBezTo>
                  <a:pt x="9636997" y="2565916"/>
                  <a:pt x="9612847" y="2591759"/>
                  <a:pt x="9579044" y="2604157"/>
                </a:cubicBezTo>
                <a:cubicBezTo>
                  <a:pt x="9555389" y="2612842"/>
                  <a:pt x="9528580" y="2608296"/>
                  <a:pt x="9503422" y="2612586"/>
                </a:cubicBezTo>
                <a:cubicBezTo>
                  <a:pt x="9475155" y="2617412"/>
                  <a:pt x="9447767" y="2634377"/>
                  <a:pt x="9417439" y="2629336"/>
                </a:cubicBezTo>
                <a:cubicBezTo>
                  <a:pt x="9366864" y="2643063"/>
                  <a:pt x="9320776" y="2672831"/>
                  <a:pt x="9273546" y="2698525"/>
                </a:cubicBezTo>
                <a:cubicBezTo>
                  <a:pt x="9247297" y="2728016"/>
                  <a:pt x="9219778" y="2752852"/>
                  <a:pt x="9185636" y="2753902"/>
                </a:cubicBezTo>
                <a:cubicBezTo>
                  <a:pt x="9138172" y="2788564"/>
                  <a:pt x="9074022" y="2794353"/>
                  <a:pt x="9012854" y="2758621"/>
                </a:cubicBezTo>
                <a:cubicBezTo>
                  <a:pt x="9010793" y="2749527"/>
                  <a:pt x="9002600" y="2742150"/>
                  <a:pt x="8991877" y="2735459"/>
                </a:cubicBezTo>
                <a:cubicBezTo>
                  <a:pt x="8991644" y="2723447"/>
                  <a:pt x="8986494" y="2720403"/>
                  <a:pt x="8979782" y="2711631"/>
                </a:cubicBezTo>
                <a:cubicBezTo>
                  <a:pt x="8973434" y="2703481"/>
                  <a:pt x="8985982" y="2700198"/>
                  <a:pt x="8987331" y="2693206"/>
                </a:cubicBezTo>
                <a:cubicBezTo>
                  <a:pt x="8988490" y="2687244"/>
                  <a:pt x="8981476" y="2688272"/>
                  <a:pt x="8985723" y="2680960"/>
                </a:cubicBezTo>
                <a:cubicBezTo>
                  <a:pt x="8991686" y="2670730"/>
                  <a:pt x="9006227" y="2670321"/>
                  <a:pt x="9010107" y="2657841"/>
                </a:cubicBezTo>
                <a:cubicBezTo>
                  <a:pt x="9086440" y="2652607"/>
                  <a:pt x="9175746" y="2671695"/>
                  <a:pt x="9227585" y="2598923"/>
                </a:cubicBezTo>
                <a:cubicBezTo>
                  <a:pt x="9218021" y="2594335"/>
                  <a:pt x="9222397" y="2585842"/>
                  <a:pt x="9225312" y="2577798"/>
                </a:cubicBezTo>
                <a:cubicBezTo>
                  <a:pt x="9212444" y="2555386"/>
                  <a:pt x="9209934" y="2530098"/>
                  <a:pt x="9173152" y="2514377"/>
                </a:cubicBezTo>
                <a:cubicBezTo>
                  <a:pt x="9100509" y="2514935"/>
                  <a:pt x="9037152" y="2557938"/>
                  <a:pt x="8975301" y="2578678"/>
                </a:cubicBezTo>
                <a:cubicBezTo>
                  <a:pt x="8977938" y="2576426"/>
                  <a:pt x="8965517" y="2572995"/>
                  <a:pt x="8963309" y="2574773"/>
                </a:cubicBezTo>
                <a:cubicBezTo>
                  <a:pt x="8891352" y="2594398"/>
                  <a:pt x="8877285" y="2490528"/>
                  <a:pt x="8816200" y="2463525"/>
                </a:cubicBezTo>
                <a:cubicBezTo>
                  <a:pt x="8819463" y="2457176"/>
                  <a:pt x="8809146" y="2454624"/>
                  <a:pt x="8813670" y="2447912"/>
                </a:cubicBezTo>
                <a:cubicBezTo>
                  <a:pt x="8779634" y="2424342"/>
                  <a:pt x="8750359" y="2395731"/>
                  <a:pt x="8724257" y="2355001"/>
                </a:cubicBezTo>
                <a:cubicBezTo>
                  <a:pt x="8725544" y="2349534"/>
                  <a:pt x="8734230" y="2351590"/>
                  <a:pt x="8725758" y="2347345"/>
                </a:cubicBezTo>
                <a:cubicBezTo>
                  <a:pt x="8711282" y="2346614"/>
                  <a:pt x="8700986" y="2344040"/>
                  <a:pt x="8689832" y="2335611"/>
                </a:cubicBezTo>
                <a:cubicBezTo>
                  <a:pt x="8681470" y="2329306"/>
                  <a:pt x="8682497" y="2320428"/>
                  <a:pt x="8675593" y="2310584"/>
                </a:cubicBezTo>
                <a:cubicBezTo>
                  <a:pt x="8674992" y="2309725"/>
                  <a:pt x="8663731" y="2300716"/>
                  <a:pt x="8663903" y="2301148"/>
                </a:cubicBezTo>
                <a:cubicBezTo>
                  <a:pt x="8659913" y="2291173"/>
                  <a:pt x="8613758" y="2274830"/>
                  <a:pt x="8615217" y="2256706"/>
                </a:cubicBezTo>
                <a:cubicBezTo>
                  <a:pt x="8589954" y="2232665"/>
                  <a:pt x="8562477" y="2248580"/>
                  <a:pt x="8533952" y="2244933"/>
                </a:cubicBezTo>
                <a:cubicBezTo>
                  <a:pt x="8522991" y="2243540"/>
                  <a:pt x="8519453" y="2239398"/>
                  <a:pt x="8510681" y="2246005"/>
                </a:cubicBezTo>
                <a:cubicBezTo>
                  <a:pt x="8495777" y="2224172"/>
                  <a:pt x="8472871" y="2204591"/>
                  <a:pt x="8478727" y="2176945"/>
                </a:cubicBezTo>
                <a:cubicBezTo>
                  <a:pt x="8521942" y="2145716"/>
                  <a:pt x="8504807" y="2091240"/>
                  <a:pt x="8530608" y="2044594"/>
                </a:cubicBezTo>
                <a:cubicBezTo>
                  <a:pt x="8520528" y="2024003"/>
                  <a:pt x="8526638" y="2006246"/>
                  <a:pt x="8513427" y="1989536"/>
                </a:cubicBezTo>
                <a:cubicBezTo>
                  <a:pt x="8505878" y="1997152"/>
                  <a:pt x="8494211" y="1990009"/>
                  <a:pt x="8483679" y="1986963"/>
                </a:cubicBezTo>
                <a:cubicBezTo>
                  <a:pt x="8478274" y="1983640"/>
                  <a:pt x="8485332" y="1976819"/>
                  <a:pt x="8479925" y="1973494"/>
                </a:cubicBezTo>
                <a:cubicBezTo>
                  <a:pt x="8434950" y="1952732"/>
                  <a:pt x="8387765" y="1936241"/>
                  <a:pt x="8345130" y="1925903"/>
                </a:cubicBezTo>
                <a:cubicBezTo>
                  <a:pt x="8349998" y="1890623"/>
                  <a:pt x="8376120" y="1860316"/>
                  <a:pt x="8382340" y="1844810"/>
                </a:cubicBezTo>
                <a:cubicBezTo>
                  <a:pt x="8384485" y="1846011"/>
                  <a:pt x="8386631" y="1847235"/>
                  <a:pt x="8388798" y="1848435"/>
                </a:cubicBezTo>
                <a:cubicBezTo>
                  <a:pt x="8385942" y="1824134"/>
                  <a:pt x="8413333" y="1800627"/>
                  <a:pt x="8416292" y="1784541"/>
                </a:cubicBezTo>
                <a:cubicBezTo>
                  <a:pt x="8424590" y="1789840"/>
                  <a:pt x="8417041" y="1799534"/>
                  <a:pt x="8417578" y="1802192"/>
                </a:cubicBezTo>
                <a:cubicBezTo>
                  <a:pt x="8445761" y="1790740"/>
                  <a:pt x="8472012" y="1761809"/>
                  <a:pt x="8467682" y="1728349"/>
                </a:cubicBezTo>
                <a:cubicBezTo>
                  <a:pt x="8505040" y="1682688"/>
                  <a:pt x="8536549" y="1653198"/>
                  <a:pt x="8584957" y="1615813"/>
                </a:cubicBezTo>
                <a:cubicBezTo>
                  <a:pt x="8586091" y="1606422"/>
                  <a:pt x="8588345" y="1596727"/>
                  <a:pt x="8596429" y="1585402"/>
                </a:cubicBezTo>
                <a:cubicBezTo>
                  <a:pt x="8600546" y="1582894"/>
                  <a:pt x="8605845" y="1584502"/>
                  <a:pt x="8610821" y="1585015"/>
                </a:cubicBezTo>
                <a:cubicBezTo>
                  <a:pt x="8619420" y="1556962"/>
                  <a:pt x="8638381" y="1528415"/>
                  <a:pt x="8625962" y="1502808"/>
                </a:cubicBezTo>
                <a:cubicBezTo>
                  <a:pt x="8603014" y="1513358"/>
                  <a:pt x="8585769" y="1544245"/>
                  <a:pt x="8562951" y="1569361"/>
                </a:cubicBezTo>
                <a:cubicBezTo>
                  <a:pt x="8558917" y="1573779"/>
                  <a:pt x="8551669" y="1575623"/>
                  <a:pt x="8548001" y="1580791"/>
                </a:cubicBezTo>
                <a:cubicBezTo>
                  <a:pt x="8541179" y="1590401"/>
                  <a:pt x="8539228" y="1604577"/>
                  <a:pt x="8531958" y="1614293"/>
                </a:cubicBezTo>
                <a:cubicBezTo>
                  <a:pt x="8504354" y="1651245"/>
                  <a:pt x="8446726" y="1701926"/>
                  <a:pt x="8416034" y="1699246"/>
                </a:cubicBezTo>
                <a:cubicBezTo>
                  <a:pt x="8384635" y="1696478"/>
                  <a:pt x="8378307" y="1667910"/>
                  <a:pt x="8366705" y="1645926"/>
                </a:cubicBezTo>
                <a:cubicBezTo>
                  <a:pt x="8372319" y="1629696"/>
                  <a:pt x="8383603" y="1611452"/>
                  <a:pt x="8383973" y="1593997"/>
                </a:cubicBezTo>
                <a:lnTo>
                  <a:pt x="8380271" y="1577715"/>
                </a:lnTo>
                <a:lnTo>
                  <a:pt x="8393816" y="1567643"/>
                </a:lnTo>
                <a:cubicBezTo>
                  <a:pt x="8390233" y="1574271"/>
                  <a:pt x="8385687" y="1577487"/>
                  <a:pt x="8380089" y="1576909"/>
                </a:cubicBezTo>
                <a:lnTo>
                  <a:pt x="8380271" y="1577715"/>
                </a:lnTo>
                <a:lnTo>
                  <a:pt x="8364534" y="1589416"/>
                </a:lnTo>
                <a:cubicBezTo>
                  <a:pt x="8355391" y="1598894"/>
                  <a:pt x="8346404" y="1608931"/>
                  <a:pt x="8336185" y="1614549"/>
                </a:cubicBezTo>
                <a:cubicBezTo>
                  <a:pt x="8322267" y="1609702"/>
                  <a:pt x="8310748" y="1617188"/>
                  <a:pt x="8298781" y="1610495"/>
                </a:cubicBezTo>
                <a:cubicBezTo>
                  <a:pt x="8285632" y="1603182"/>
                  <a:pt x="8286020" y="1589457"/>
                  <a:pt x="8281430" y="1580877"/>
                </a:cubicBezTo>
                <a:cubicBezTo>
                  <a:pt x="8270576" y="1560609"/>
                  <a:pt x="8248960" y="1534850"/>
                  <a:pt x="8242460" y="1519237"/>
                </a:cubicBezTo>
                <a:cubicBezTo>
                  <a:pt x="8240636" y="1514840"/>
                  <a:pt x="8245227" y="1510164"/>
                  <a:pt x="8244219" y="1506046"/>
                </a:cubicBezTo>
                <a:cubicBezTo>
                  <a:pt x="8240399" y="1490562"/>
                  <a:pt x="8227876" y="1482412"/>
                  <a:pt x="8220412" y="1472781"/>
                </a:cubicBezTo>
                <a:close/>
                <a:moveTo>
                  <a:pt x="8363354" y="1470592"/>
                </a:moveTo>
                <a:cubicBezTo>
                  <a:pt x="8354282" y="1468686"/>
                  <a:pt x="8345074" y="1468795"/>
                  <a:pt x="8337792" y="1470962"/>
                </a:cubicBezTo>
                <a:cubicBezTo>
                  <a:pt x="8336205" y="1485544"/>
                  <a:pt x="8325934" y="1482798"/>
                  <a:pt x="8318939" y="1494361"/>
                </a:cubicBezTo>
                <a:cubicBezTo>
                  <a:pt x="8318960" y="1516109"/>
                  <a:pt x="8316474" y="1538566"/>
                  <a:pt x="8315659" y="1560549"/>
                </a:cubicBezTo>
                <a:cubicBezTo>
                  <a:pt x="8352549" y="1571164"/>
                  <a:pt x="8378717" y="1520590"/>
                  <a:pt x="8388112" y="1482307"/>
                </a:cubicBezTo>
                <a:cubicBezTo>
                  <a:pt x="8381367" y="1476419"/>
                  <a:pt x="8372427" y="1472499"/>
                  <a:pt x="8363354" y="1470592"/>
                </a:cubicBezTo>
                <a:close/>
                <a:moveTo>
                  <a:pt x="5658609" y="1371891"/>
                </a:moveTo>
                <a:cubicBezTo>
                  <a:pt x="5635269" y="1372332"/>
                  <a:pt x="5613139" y="1376751"/>
                  <a:pt x="5588101" y="1384568"/>
                </a:cubicBezTo>
                <a:cubicBezTo>
                  <a:pt x="5542761" y="1398703"/>
                  <a:pt x="5503617" y="1408248"/>
                  <a:pt x="5464283" y="1428214"/>
                </a:cubicBezTo>
                <a:cubicBezTo>
                  <a:pt x="5412037" y="1476300"/>
                  <a:pt x="5338019" y="1548857"/>
                  <a:pt x="5323931" y="1626969"/>
                </a:cubicBezTo>
                <a:cubicBezTo>
                  <a:pt x="5316552" y="1667847"/>
                  <a:pt x="5337397" y="1701178"/>
                  <a:pt x="5340529" y="1738411"/>
                </a:cubicBezTo>
                <a:cubicBezTo>
                  <a:pt x="5370020" y="1777852"/>
                  <a:pt x="5401462" y="1826817"/>
                  <a:pt x="5450643" y="1859977"/>
                </a:cubicBezTo>
                <a:cubicBezTo>
                  <a:pt x="5499242" y="1892727"/>
                  <a:pt x="5565538" y="1920609"/>
                  <a:pt x="5619198" y="1918100"/>
                </a:cubicBezTo>
                <a:cubicBezTo>
                  <a:pt x="5674770" y="1915481"/>
                  <a:pt x="5712153" y="1882754"/>
                  <a:pt x="5761740" y="1876490"/>
                </a:cubicBezTo>
                <a:cubicBezTo>
                  <a:pt x="5810275" y="1846207"/>
                  <a:pt x="5850490" y="1790293"/>
                  <a:pt x="5874577" y="1741607"/>
                </a:cubicBezTo>
                <a:cubicBezTo>
                  <a:pt x="5892612" y="1705231"/>
                  <a:pt x="5905224" y="1683890"/>
                  <a:pt x="5915947" y="1643010"/>
                </a:cubicBezTo>
                <a:cubicBezTo>
                  <a:pt x="5934584" y="1572128"/>
                  <a:pt x="5924504" y="1493092"/>
                  <a:pt x="5866981" y="1448138"/>
                </a:cubicBezTo>
                <a:cubicBezTo>
                  <a:pt x="5822715" y="1413566"/>
                  <a:pt x="5772956" y="1392955"/>
                  <a:pt x="5736388" y="1383067"/>
                </a:cubicBezTo>
                <a:cubicBezTo>
                  <a:pt x="5706501" y="1374982"/>
                  <a:pt x="5681949" y="1371447"/>
                  <a:pt x="5658609" y="1371891"/>
                </a:cubicBezTo>
                <a:close/>
                <a:moveTo>
                  <a:pt x="8781690" y="1307140"/>
                </a:moveTo>
                <a:cubicBezTo>
                  <a:pt x="8747269" y="1301305"/>
                  <a:pt x="8721038" y="1354026"/>
                  <a:pt x="8719066" y="1388107"/>
                </a:cubicBezTo>
                <a:cubicBezTo>
                  <a:pt x="8746259" y="1374831"/>
                  <a:pt x="8784522" y="1335088"/>
                  <a:pt x="8781690" y="1307140"/>
                </a:cubicBezTo>
                <a:close/>
                <a:moveTo>
                  <a:pt x="9536555" y="1250499"/>
                </a:moveTo>
                <a:cubicBezTo>
                  <a:pt x="9526520" y="1245417"/>
                  <a:pt x="9502433" y="1271434"/>
                  <a:pt x="9508287" y="1285611"/>
                </a:cubicBezTo>
                <a:cubicBezTo>
                  <a:pt x="9530186" y="1296613"/>
                  <a:pt x="9550862" y="1257748"/>
                  <a:pt x="9536555" y="1250499"/>
                </a:cubicBezTo>
                <a:close/>
                <a:moveTo>
                  <a:pt x="9160924" y="1197653"/>
                </a:moveTo>
                <a:cubicBezTo>
                  <a:pt x="9133342" y="1199862"/>
                  <a:pt x="9120840" y="1216827"/>
                  <a:pt x="9092678" y="1213074"/>
                </a:cubicBezTo>
                <a:cubicBezTo>
                  <a:pt x="9057012" y="1231904"/>
                  <a:pt x="9023038" y="1239348"/>
                  <a:pt x="8991874" y="1261180"/>
                </a:cubicBezTo>
                <a:cubicBezTo>
                  <a:pt x="8963394" y="1305707"/>
                  <a:pt x="8927747" y="1333352"/>
                  <a:pt x="8908618" y="1378712"/>
                </a:cubicBezTo>
                <a:cubicBezTo>
                  <a:pt x="8892594" y="1416739"/>
                  <a:pt x="8903811" y="1456438"/>
                  <a:pt x="8912046" y="1488374"/>
                </a:cubicBezTo>
                <a:cubicBezTo>
                  <a:pt x="8916981" y="1507505"/>
                  <a:pt x="8920776" y="1531805"/>
                  <a:pt x="8926803" y="1547720"/>
                </a:cubicBezTo>
                <a:cubicBezTo>
                  <a:pt x="8947415" y="1602067"/>
                  <a:pt x="9035736" y="1652319"/>
                  <a:pt x="9081612" y="1660466"/>
                </a:cubicBezTo>
                <a:cubicBezTo>
                  <a:pt x="9100485" y="1663814"/>
                  <a:pt x="9121204" y="1674837"/>
                  <a:pt x="9138381" y="1675439"/>
                </a:cubicBezTo>
                <a:cubicBezTo>
                  <a:pt x="9170961" y="1676576"/>
                  <a:pt x="9221256" y="1656606"/>
                  <a:pt x="9251563" y="1645647"/>
                </a:cubicBezTo>
                <a:cubicBezTo>
                  <a:pt x="9260268" y="1642494"/>
                  <a:pt x="9270306" y="1643247"/>
                  <a:pt x="9277275" y="1640286"/>
                </a:cubicBezTo>
                <a:cubicBezTo>
                  <a:pt x="9335679" y="1615470"/>
                  <a:pt x="9365448" y="1558765"/>
                  <a:pt x="9389854" y="1510937"/>
                </a:cubicBezTo>
                <a:cubicBezTo>
                  <a:pt x="9398993" y="1461820"/>
                  <a:pt x="9383505" y="1419613"/>
                  <a:pt x="9385651" y="1372450"/>
                </a:cubicBezTo>
                <a:cubicBezTo>
                  <a:pt x="9374669" y="1372022"/>
                  <a:pt x="9379281" y="1359302"/>
                  <a:pt x="9377865" y="1351045"/>
                </a:cubicBezTo>
                <a:cubicBezTo>
                  <a:pt x="9362102" y="1320932"/>
                  <a:pt x="9349298" y="1284687"/>
                  <a:pt x="9309040" y="1266905"/>
                </a:cubicBezTo>
                <a:cubicBezTo>
                  <a:pt x="9306296" y="1260643"/>
                  <a:pt x="9306939" y="1258048"/>
                  <a:pt x="9304066" y="1255602"/>
                </a:cubicBezTo>
                <a:cubicBezTo>
                  <a:pt x="9299068" y="1253394"/>
                  <a:pt x="9285083" y="1251828"/>
                  <a:pt x="9285641" y="1248054"/>
                </a:cubicBezTo>
                <a:cubicBezTo>
                  <a:pt x="9255487" y="1207390"/>
                  <a:pt x="9206135" y="1218308"/>
                  <a:pt x="9160924" y="1197653"/>
                </a:cubicBezTo>
                <a:close/>
                <a:moveTo>
                  <a:pt x="9479466" y="1130436"/>
                </a:moveTo>
                <a:cubicBezTo>
                  <a:pt x="9488903" y="1135735"/>
                  <a:pt x="9486760" y="1145344"/>
                  <a:pt x="9479596" y="1150364"/>
                </a:cubicBezTo>
                <a:cubicBezTo>
                  <a:pt x="9476745" y="1148755"/>
                  <a:pt x="9473871" y="1147124"/>
                  <a:pt x="9470994" y="1145515"/>
                </a:cubicBezTo>
                <a:cubicBezTo>
                  <a:pt x="9469537" y="1140904"/>
                  <a:pt x="9474791" y="1131596"/>
                  <a:pt x="9479466" y="1130436"/>
                </a:cubicBezTo>
                <a:close/>
                <a:moveTo>
                  <a:pt x="9434500" y="1052406"/>
                </a:moveTo>
                <a:cubicBezTo>
                  <a:pt x="9441070" y="1053222"/>
                  <a:pt x="9447424" y="1055887"/>
                  <a:pt x="9450855" y="1060456"/>
                </a:cubicBezTo>
                <a:cubicBezTo>
                  <a:pt x="9442212" y="1068411"/>
                  <a:pt x="9429645" y="1062363"/>
                  <a:pt x="9416839" y="1055457"/>
                </a:cubicBezTo>
                <a:cubicBezTo>
                  <a:pt x="9421141" y="1052626"/>
                  <a:pt x="9427929" y="1051592"/>
                  <a:pt x="9434500" y="1052406"/>
                </a:cubicBezTo>
                <a:close/>
                <a:moveTo>
                  <a:pt x="8046538" y="1031843"/>
                </a:moveTo>
                <a:cubicBezTo>
                  <a:pt x="8055222" y="1035082"/>
                  <a:pt x="8056597" y="1045140"/>
                  <a:pt x="8049090" y="1047438"/>
                </a:cubicBezTo>
                <a:cubicBezTo>
                  <a:pt x="8043276" y="1043640"/>
                  <a:pt x="8042032" y="1038534"/>
                  <a:pt x="8046538" y="1031843"/>
                </a:cubicBezTo>
                <a:close/>
                <a:moveTo>
                  <a:pt x="9428570" y="1019554"/>
                </a:moveTo>
                <a:cubicBezTo>
                  <a:pt x="9374652" y="1017066"/>
                  <a:pt x="9309901" y="1099768"/>
                  <a:pt x="9347607" y="1158213"/>
                </a:cubicBezTo>
                <a:cubicBezTo>
                  <a:pt x="9366438" y="1187383"/>
                  <a:pt x="9416217" y="1213054"/>
                  <a:pt x="9456305" y="1196775"/>
                </a:cubicBezTo>
                <a:cubicBezTo>
                  <a:pt x="9523608" y="1169407"/>
                  <a:pt x="9547628" y="1065064"/>
                  <a:pt x="9464497" y="1031286"/>
                </a:cubicBezTo>
                <a:cubicBezTo>
                  <a:pt x="9450233" y="1025496"/>
                  <a:pt x="9438523" y="1020002"/>
                  <a:pt x="9428570" y="1019554"/>
                </a:cubicBezTo>
                <a:close/>
                <a:moveTo>
                  <a:pt x="8013840" y="984420"/>
                </a:moveTo>
                <a:cubicBezTo>
                  <a:pt x="8017641" y="984654"/>
                  <a:pt x="8022559" y="986203"/>
                  <a:pt x="8025455" y="988777"/>
                </a:cubicBezTo>
                <a:cubicBezTo>
                  <a:pt x="8023158" y="999974"/>
                  <a:pt x="8012566" y="981549"/>
                  <a:pt x="8008918" y="987961"/>
                </a:cubicBezTo>
                <a:cubicBezTo>
                  <a:pt x="8007353" y="985269"/>
                  <a:pt x="8010038" y="984187"/>
                  <a:pt x="8013840" y="984420"/>
                </a:cubicBezTo>
                <a:close/>
                <a:moveTo>
                  <a:pt x="8032968" y="935521"/>
                </a:moveTo>
                <a:cubicBezTo>
                  <a:pt x="7993355" y="931810"/>
                  <a:pt x="7953487" y="950446"/>
                  <a:pt x="7932607" y="987491"/>
                </a:cubicBezTo>
                <a:cubicBezTo>
                  <a:pt x="7908245" y="1030771"/>
                  <a:pt x="7916971" y="1116325"/>
                  <a:pt x="7992939" y="1132047"/>
                </a:cubicBezTo>
                <a:cubicBezTo>
                  <a:pt x="8018206" y="1137279"/>
                  <a:pt x="8067878" y="1121750"/>
                  <a:pt x="8085915" y="1107896"/>
                </a:cubicBezTo>
                <a:cubicBezTo>
                  <a:pt x="8121454" y="1080594"/>
                  <a:pt x="8117593" y="1017130"/>
                  <a:pt x="8104188" y="984917"/>
                </a:cubicBezTo>
                <a:cubicBezTo>
                  <a:pt x="8095416" y="963856"/>
                  <a:pt x="8093937" y="958131"/>
                  <a:pt x="8071780" y="946826"/>
                </a:cubicBezTo>
                <a:cubicBezTo>
                  <a:pt x="8059346" y="940479"/>
                  <a:pt x="8046171" y="936758"/>
                  <a:pt x="8032968" y="935521"/>
                </a:cubicBezTo>
                <a:close/>
                <a:moveTo>
                  <a:pt x="7957260" y="413224"/>
                </a:moveTo>
                <a:cubicBezTo>
                  <a:pt x="7962474" y="414580"/>
                  <a:pt x="7968137" y="417556"/>
                  <a:pt x="7973938" y="421043"/>
                </a:cubicBezTo>
                <a:cubicBezTo>
                  <a:pt x="7968276" y="431207"/>
                  <a:pt x="7948416" y="424643"/>
                  <a:pt x="7943267" y="415122"/>
                </a:cubicBezTo>
                <a:cubicBezTo>
                  <a:pt x="7947278" y="412131"/>
                  <a:pt x="7952044" y="411867"/>
                  <a:pt x="7957260" y="413224"/>
                </a:cubicBezTo>
                <a:close/>
                <a:moveTo>
                  <a:pt x="7947244" y="371881"/>
                </a:moveTo>
                <a:cubicBezTo>
                  <a:pt x="7936683" y="370553"/>
                  <a:pt x="7926783" y="370817"/>
                  <a:pt x="7918815" y="372957"/>
                </a:cubicBezTo>
                <a:cubicBezTo>
                  <a:pt x="7892951" y="379884"/>
                  <a:pt x="7878773" y="400582"/>
                  <a:pt x="7859041" y="418660"/>
                </a:cubicBezTo>
                <a:cubicBezTo>
                  <a:pt x="7832511" y="466746"/>
                  <a:pt x="7842376" y="526694"/>
                  <a:pt x="7899044" y="548935"/>
                </a:cubicBezTo>
                <a:cubicBezTo>
                  <a:pt x="7938548" y="564462"/>
                  <a:pt x="7978805" y="539261"/>
                  <a:pt x="8003342" y="519830"/>
                </a:cubicBezTo>
                <a:cubicBezTo>
                  <a:pt x="7994699" y="517684"/>
                  <a:pt x="7987942" y="500612"/>
                  <a:pt x="8001347" y="493191"/>
                </a:cubicBezTo>
                <a:cubicBezTo>
                  <a:pt x="8010570" y="494799"/>
                  <a:pt x="8006839" y="515369"/>
                  <a:pt x="8013980" y="505975"/>
                </a:cubicBezTo>
                <a:cubicBezTo>
                  <a:pt x="8013446" y="493728"/>
                  <a:pt x="8016919" y="493770"/>
                  <a:pt x="8025156" y="481074"/>
                </a:cubicBezTo>
                <a:cubicBezTo>
                  <a:pt x="8022324" y="458511"/>
                  <a:pt x="8034055" y="440517"/>
                  <a:pt x="8026011" y="419176"/>
                </a:cubicBezTo>
                <a:cubicBezTo>
                  <a:pt x="8016587" y="394178"/>
                  <a:pt x="7978930" y="375865"/>
                  <a:pt x="7947244" y="371881"/>
                </a:cubicBezTo>
                <a:close/>
                <a:moveTo>
                  <a:pt x="0" y="0"/>
                </a:moveTo>
                <a:lnTo>
                  <a:pt x="12192000" y="0"/>
                </a:lnTo>
                <a:lnTo>
                  <a:pt x="12192000" y="6858000"/>
                </a:lnTo>
                <a:lnTo>
                  <a:pt x="0" y="6858000"/>
                </a:lnTo>
                <a:close/>
              </a:path>
            </a:pathLst>
          </a:custGeom>
          <a:solidFill>
            <a:schemeClr val="dk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Kreon"/>
              <a:ea typeface="Kreon"/>
              <a:cs typeface="Kreon"/>
              <a:sym typeface="Kreon"/>
            </a:endParaRPr>
          </a:p>
        </p:txBody>
      </p:sp>
      <p:sp>
        <p:nvSpPr>
          <p:cNvPr id="93" name="Google Shape;93;p1"/>
          <p:cNvSpPr/>
          <p:nvPr/>
        </p:nvSpPr>
        <p:spPr>
          <a:xfrm rot="-2628110">
            <a:off x="616054" y="400305"/>
            <a:ext cx="311073" cy="325953"/>
          </a:xfrm>
          <a:custGeom>
            <a:avLst/>
            <a:gdLst/>
            <a:ahLst/>
            <a:cxnLst/>
            <a:rect l="l" t="t" r="r" b="b"/>
            <a:pathLst>
              <a:path w="3537483" h="3706695" extrusionOk="0">
                <a:moveTo>
                  <a:pt x="400174" y="1761960"/>
                </a:moveTo>
                <a:lnTo>
                  <a:pt x="400174" y="2162134"/>
                </a:lnTo>
                <a:lnTo>
                  <a:pt x="0" y="2162134"/>
                </a:lnTo>
                <a:lnTo>
                  <a:pt x="0" y="1761960"/>
                </a:lnTo>
                <a:close/>
                <a:moveTo>
                  <a:pt x="2759324" y="2966643"/>
                </a:moveTo>
                <a:lnTo>
                  <a:pt x="2759324" y="3706695"/>
                </a:lnTo>
                <a:lnTo>
                  <a:pt x="2019272" y="3706695"/>
                </a:lnTo>
                <a:lnTo>
                  <a:pt x="2019272" y="2966643"/>
                </a:lnTo>
                <a:close/>
                <a:moveTo>
                  <a:pt x="1875730" y="1"/>
                </a:moveTo>
                <a:lnTo>
                  <a:pt x="1875730" y="200498"/>
                </a:lnTo>
                <a:lnTo>
                  <a:pt x="1675233" y="200497"/>
                </a:lnTo>
                <a:lnTo>
                  <a:pt x="1675233" y="0"/>
                </a:lnTo>
                <a:close/>
                <a:moveTo>
                  <a:pt x="3265032" y="568281"/>
                </a:moveTo>
                <a:lnTo>
                  <a:pt x="3257328" y="1083460"/>
                </a:lnTo>
                <a:lnTo>
                  <a:pt x="3537483" y="1083460"/>
                </a:lnTo>
                <a:lnTo>
                  <a:pt x="3537483" y="1383570"/>
                </a:lnTo>
                <a:lnTo>
                  <a:pt x="3237373" y="1383570"/>
                </a:lnTo>
                <a:lnTo>
                  <a:pt x="3237372" y="1091357"/>
                </a:lnTo>
                <a:lnTo>
                  <a:pt x="2808600" y="1084946"/>
                </a:lnTo>
                <a:lnTo>
                  <a:pt x="2800774" y="1608318"/>
                </a:lnTo>
                <a:lnTo>
                  <a:pt x="3142570" y="1613429"/>
                </a:lnTo>
                <a:lnTo>
                  <a:pt x="3134744" y="2136802"/>
                </a:lnTo>
                <a:lnTo>
                  <a:pt x="2616712" y="2129055"/>
                </a:lnTo>
                <a:lnTo>
                  <a:pt x="2608886" y="2652428"/>
                </a:lnTo>
                <a:lnTo>
                  <a:pt x="654253" y="2623200"/>
                </a:lnTo>
                <a:lnTo>
                  <a:pt x="662079" y="2099827"/>
                </a:lnTo>
                <a:lnTo>
                  <a:pt x="1180111" y="2107573"/>
                </a:lnTo>
                <a:lnTo>
                  <a:pt x="1187937" y="1584201"/>
                </a:lnTo>
                <a:lnTo>
                  <a:pt x="493669" y="1573819"/>
                </a:lnTo>
                <a:lnTo>
                  <a:pt x="501495" y="1050447"/>
                </a:lnTo>
                <a:lnTo>
                  <a:pt x="950101" y="1057155"/>
                </a:lnTo>
                <a:lnTo>
                  <a:pt x="957927" y="53378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Kreon"/>
              <a:ea typeface="Kreon"/>
              <a:cs typeface="Kreon"/>
              <a:sym typeface="Kreon"/>
            </a:endParaRPr>
          </a:p>
        </p:txBody>
      </p:sp>
      <p:sp>
        <p:nvSpPr>
          <p:cNvPr id="94" name="Google Shape;94;p1"/>
          <p:cNvSpPr/>
          <p:nvPr/>
        </p:nvSpPr>
        <p:spPr>
          <a:xfrm>
            <a:off x="996654" y="432476"/>
            <a:ext cx="83400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a:solidFill>
                  <a:schemeClr val="lt1"/>
                </a:solidFill>
                <a:latin typeface="Walter Turncoat"/>
                <a:ea typeface="Walter Turncoat"/>
                <a:cs typeface="Walter Turncoat"/>
                <a:sym typeface="Walter Turncoat"/>
              </a:rPr>
              <a:t>Earios</a:t>
            </a:r>
            <a:endParaRPr sz="1100">
              <a:solidFill>
                <a:schemeClr val="lt1"/>
              </a:solidFill>
              <a:latin typeface="Walter Turncoat"/>
              <a:ea typeface="Walter Turncoat"/>
              <a:cs typeface="Walter Turncoat"/>
              <a:sym typeface="Walter Turncoat"/>
            </a:endParaRPr>
          </a:p>
        </p:txBody>
      </p:sp>
      <p:sp>
        <p:nvSpPr>
          <p:cNvPr id="95" name="Google Shape;95;p1"/>
          <p:cNvSpPr/>
          <p:nvPr/>
        </p:nvSpPr>
        <p:spPr>
          <a:xfrm>
            <a:off x="1413656" y="3929002"/>
            <a:ext cx="3526644" cy="6001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lt1"/>
              </a:buClr>
              <a:buSzPts val="1100"/>
              <a:buFont typeface="Arial"/>
              <a:buChar char="•"/>
            </a:pPr>
            <a:r>
              <a:rPr lang="en-US" sz="1100">
                <a:solidFill>
                  <a:schemeClr val="lt1"/>
                </a:solidFill>
                <a:latin typeface="Kreon"/>
                <a:ea typeface="Kreon"/>
                <a:cs typeface="Kreon"/>
                <a:sym typeface="Kreon"/>
              </a:rPr>
              <a:t>Tema: Juego de aventura.</a:t>
            </a:r>
            <a:endParaRPr/>
          </a:p>
          <a:p>
            <a:pPr marL="171450" marR="0" lvl="0" indent="-171450" algn="l" rtl="0">
              <a:spcBef>
                <a:spcPts val="0"/>
              </a:spcBef>
              <a:spcAft>
                <a:spcPts val="0"/>
              </a:spcAft>
              <a:buClr>
                <a:schemeClr val="lt1"/>
              </a:buClr>
              <a:buSzPts val="1100"/>
              <a:buFont typeface="Arial"/>
              <a:buChar char="•"/>
            </a:pPr>
            <a:r>
              <a:rPr lang="en-US" sz="1100">
                <a:solidFill>
                  <a:schemeClr val="lt1"/>
                </a:solidFill>
                <a:latin typeface="Kreon"/>
                <a:ea typeface="Kreon"/>
                <a:cs typeface="Kreon"/>
                <a:sym typeface="Kreon"/>
              </a:rPr>
              <a:t>Escenario: Bosque con castillo. </a:t>
            </a:r>
            <a:endParaRPr sz="1100">
              <a:solidFill>
                <a:schemeClr val="lt1"/>
              </a:solidFill>
              <a:latin typeface="Kreon"/>
              <a:ea typeface="Kreon"/>
              <a:cs typeface="Kreon"/>
              <a:sym typeface="Kreon"/>
            </a:endParaRPr>
          </a:p>
          <a:p>
            <a:pPr marL="171450" marR="0" lvl="0" indent="-171450" algn="l" rtl="0">
              <a:spcBef>
                <a:spcPts val="0"/>
              </a:spcBef>
              <a:spcAft>
                <a:spcPts val="0"/>
              </a:spcAft>
              <a:buClr>
                <a:schemeClr val="lt1"/>
              </a:buClr>
              <a:buSzPts val="1100"/>
              <a:buFont typeface="Arial"/>
              <a:buChar char="•"/>
            </a:pPr>
            <a:r>
              <a:rPr lang="en-US" sz="1100">
                <a:solidFill>
                  <a:schemeClr val="lt1"/>
                </a:solidFill>
                <a:latin typeface="Kreon"/>
                <a:ea typeface="Kreon"/>
                <a:cs typeface="Kreon"/>
                <a:sym typeface="Kreon"/>
              </a:rPr>
              <a:t>Género: Plataforma. </a:t>
            </a:r>
            <a:endParaRPr sz="1100">
              <a:solidFill>
                <a:schemeClr val="lt1"/>
              </a:solidFill>
              <a:latin typeface="Kreon"/>
              <a:ea typeface="Kreon"/>
              <a:cs typeface="Kreon"/>
              <a:sym typeface="Kreon"/>
            </a:endParaRPr>
          </a:p>
        </p:txBody>
      </p:sp>
      <p:sp>
        <p:nvSpPr>
          <p:cNvPr id="96" name="Google Shape;96;p1"/>
          <p:cNvSpPr/>
          <p:nvPr/>
        </p:nvSpPr>
        <p:spPr>
          <a:xfrm rot="5400000">
            <a:off x="12136666" y="379114"/>
            <a:ext cx="40341" cy="40341"/>
          </a:xfrm>
          <a:custGeom>
            <a:avLst/>
            <a:gdLst/>
            <a:ahLst/>
            <a:cxnLst/>
            <a:rect l="l" t="t" r="r" b="b"/>
            <a:pathLst>
              <a:path w="40341" h="40341" extrusionOk="0">
                <a:moveTo>
                  <a:pt x="17976" y="21"/>
                </a:moveTo>
                <a:cubicBezTo>
                  <a:pt x="3389" y="7235"/>
                  <a:pt x="3857" y="20031"/>
                  <a:pt x="0" y="31254"/>
                </a:cubicBezTo>
                <a:cubicBezTo>
                  <a:pt x="6366" y="45236"/>
                  <a:pt x="20009" y="39750"/>
                  <a:pt x="29490" y="45413"/>
                </a:cubicBezTo>
                <a:cubicBezTo>
                  <a:pt x="52170" y="32141"/>
                  <a:pt x="44029" y="-963"/>
                  <a:pt x="17976" y="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97" name="Google Shape;97;p1"/>
          <p:cNvSpPr/>
          <p:nvPr/>
        </p:nvSpPr>
        <p:spPr>
          <a:xfrm rot="5400000">
            <a:off x="11884383" y="378768"/>
            <a:ext cx="32273" cy="32273"/>
          </a:xfrm>
          <a:custGeom>
            <a:avLst/>
            <a:gdLst/>
            <a:ahLst/>
            <a:cxnLst/>
            <a:rect l="l" t="t" r="r" b="b"/>
            <a:pathLst>
              <a:path w="32272" h="32272" extrusionOk="0">
                <a:moveTo>
                  <a:pt x="27843" y="2396"/>
                </a:moveTo>
                <a:cubicBezTo>
                  <a:pt x="21412" y="5543"/>
                  <a:pt x="16684" y="4074"/>
                  <a:pt x="12924" y="0"/>
                </a:cubicBezTo>
                <a:cubicBezTo>
                  <a:pt x="5663" y="10973"/>
                  <a:pt x="13473" y="12119"/>
                  <a:pt x="11947" y="28086"/>
                </a:cubicBezTo>
                <a:cubicBezTo>
                  <a:pt x="7203" y="29514"/>
                  <a:pt x="5549" y="22607"/>
                  <a:pt x="2903" y="18396"/>
                </a:cubicBezTo>
                <a:cubicBezTo>
                  <a:pt x="-5649" y="21534"/>
                  <a:pt x="7373" y="32693"/>
                  <a:pt x="7809" y="39179"/>
                </a:cubicBezTo>
                <a:cubicBezTo>
                  <a:pt x="26946" y="36468"/>
                  <a:pt x="40017" y="24753"/>
                  <a:pt x="27843" y="23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98" name="Google Shape;98;p1"/>
          <p:cNvSpPr/>
          <p:nvPr/>
        </p:nvSpPr>
        <p:spPr>
          <a:xfrm rot="5400000">
            <a:off x="1863628" y="4388098"/>
            <a:ext cx="465263" cy="1263848"/>
          </a:xfrm>
          <a:custGeom>
            <a:avLst/>
            <a:gdLst/>
            <a:ahLst/>
            <a:cxnLst/>
            <a:rect l="l" t="t" r="r" b="b"/>
            <a:pathLst>
              <a:path w="540571" h="1468418" extrusionOk="0">
                <a:moveTo>
                  <a:pt x="333533" y="68039"/>
                </a:moveTo>
                <a:cubicBezTo>
                  <a:pt x="338543" y="80029"/>
                  <a:pt x="344909" y="88388"/>
                  <a:pt x="353332" y="91236"/>
                </a:cubicBezTo>
                <a:cubicBezTo>
                  <a:pt x="365959" y="97287"/>
                  <a:pt x="373156" y="78318"/>
                  <a:pt x="381740" y="82853"/>
                </a:cubicBezTo>
                <a:cubicBezTo>
                  <a:pt x="389679" y="96351"/>
                  <a:pt x="366604" y="98295"/>
                  <a:pt x="371405" y="110607"/>
                </a:cubicBezTo>
                <a:cubicBezTo>
                  <a:pt x="379361" y="109002"/>
                  <a:pt x="391995" y="94939"/>
                  <a:pt x="393923" y="109510"/>
                </a:cubicBezTo>
                <a:cubicBezTo>
                  <a:pt x="383927" y="119491"/>
                  <a:pt x="371050" y="128382"/>
                  <a:pt x="366604" y="140420"/>
                </a:cubicBezTo>
                <a:cubicBezTo>
                  <a:pt x="375754" y="144147"/>
                  <a:pt x="386864" y="142606"/>
                  <a:pt x="400548" y="134118"/>
                </a:cubicBezTo>
                <a:cubicBezTo>
                  <a:pt x="407090" y="150255"/>
                  <a:pt x="375286" y="152086"/>
                  <a:pt x="373220" y="165020"/>
                </a:cubicBezTo>
                <a:cubicBezTo>
                  <a:pt x="397465" y="186820"/>
                  <a:pt x="384718" y="216172"/>
                  <a:pt x="383774" y="238497"/>
                </a:cubicBezTo>
                <a:cubicBezTo>
                  <a:pt x="390849" y="244992"/>
                  <a:pt x="403056" y="237690"/>
                  <a:pt x="407720" y="250583"/>
                </a:cubicBezTo>
                <a:cubicBezTo>
                  <a:pt x="399079" y="264210"/>
                  <a:pt x="363175" y="267688"/>
                  <a:pt x="380070" y="290836"/>
                </a:cubicBezTo>
                <a:cubicBezTo>
                  <a:pt x="385428" y="304713"/>
                  <a:pt x="401378" y="290206"/>
                  <a:pt x="405760" y="306738"/>
                </a:cubicBezTo>
                <a:cubicBezTo>
                  <a:pt x="400313" y="318841"/>
                  <a:pt x="385072" y="305875"/>
                  <a:pt x="373874" y="307489"/>
                </a:cubicBezTo>
                <a:cubicBezTo>
                  <a:pt x="367379" y="346006"/>
                  <a:pt x="408728" y="354034"/>
                  <a:pt x="429811" y="369420"/>
                </a:cubicBezTo>
                <a:cubicBezTo>
                  <a:pt x="458542" y="362070"/>
                  <a:pt x="470265" y="350097"/>
                  <a:pt x="488032" y="365846"/>
                </a:cubicBezTo>
                <a:cubicBezTo>
                  <a:pt x="490242" y="379312"/>
                  <a:pt x="469886" y="384371"/>
                  <a:pt x="475630" y="399152"/>
                </a:cubicBezTo>
                <a:cubicBezTo>
                  <a:pt x="479334" y="408979"/>
                  <a:pt x="486918" y="408406"/>
                  <a:pt x="494002" y="409164"/>
                </a:cubicBezTo>
                <a:cubicBezTo>
                  <a:pt x="501272" y="420299"/>
                  <a:pt x="488354" y="423921"/>
                  <a:pt x="491283" y="433442"/>
                </a:cubicBezTo>
                <a:cubicBezTo>
                  <a:pt x="503757" y="448013"/>
                  <a:pt x="526372" y="435402"/>
                  <a:pt x="541548" y="442688"/>
                </a:cubicBezTo>
                <a:cubicBezTo>
                  <a:pt x="539821" y="453637"/>
                  <a:pt x="510364" y="454242"/>
                  <a:pt x="516302" y="468038"/>
                </a:cubicBezTo>
                <a:cubicBezTo>
                  <a:pt x="542605" y="489403"/>
                  <a:pt x="544259" y="539386"/>
                  <a:pt x="511284" y="557830"/>
                </a:cubicBezTo>
                <a:cubicBezTo>
                  <a:pt x="508363" y="583430"/>
                  <a:pt x="534609" y="571610"/>
                  <a:pt x="543944" y="588965"/>
                </a:cubicBezTo>
                <a:cubicBezTo>
                  <a:pt x="525226" y="599583"/>
                  <a:pt x="514035" y="590014"/>
                  <a:pt x="496793" y="596678"/>
                </a:cubicBezTo>
                <a:cubicBezTo>
                  <a:pt x="482505" y="615017"/>
                  <a:pt x="502192" y="644725"/>
                  <a:pt x="509735" y="655246"/>
                </a:cubicBezTo>
                <a:cubicBezTo>
                  <a:pt x="465804" y="668639"/>
                  <a:pt x="431142" y="686357"/>
                  <a:pt x="454435" y="735775"/>
                </a:cubicBezTo>
                <a:cubicBezTo>
                  <a:pt x="437573" y="749918"/>
                  <a:pt x="435991" y="723075"/>
                  <a:pt x="420807" y="732725"/>
                </a:cubicBezTo>
                <a:cubicBezTo>
                  <a:pt x="385936" y="762924"/>
                  <a:pt x="413796" y="816505"/>
                  <a:pt x="386719" y="849601"/>
                </a:cubicBezTo>
                <a:cubicBezTo>
                  <a:pt x="423889" y="907709"/>
                  <a:pt x="413731" y="948163"/>
                  <a:pt x="409866" y="990989"/>
                </a:cubicBezTo>
                <a:cubicBezTo>
                  <a:pt x="417071" y="997105"/>
                  <a:pt x="424535" y="1002502"/>
                  <a:pt x="431739" y="1008618"/>
                </a:cubicBezTo>
                <a:cubicBezTo>
                  <a:pt x="404372" y="1043723"/>
                  <a:pt x="415288" y="1093085"/>
                  <a:pt x="384492" y="1126915"/>
                </a:cubicBezTo>
                <a:cubicBezTo>
                  <a:pt x="372914" y="1126874"/>
                  <a:pt x="364813" y="1117572"/>
                  <a:pt x="350855" y="1123865"/>
                </a:cubicBezTo>
                <a:cubicBezTo>
                  <a:pt x="381345" y="1153604"/>
                  <a:pt x="382918" y="1173331"/>
                  <a:pt x="392632" y="1215302"/>
                </a:cubicBezTo>
                <a:cubicBezTo>
                  <a:pt x="370993" y="1212406"/>
                  <a:pt x="341649" y="1227800"/>
                  <a:pt x="361198" y="1257305"/>
                </a:cubicBezTo>
                <a:cubicBezTo>
                  <a:pt x="347685" y="1265228"/>
                  <a:pt x="344167" y="1246413"/>
                  <a:pt x="329305" y="1258064"/>
                </a:cubicBezTo>
                <a:cubicBezTo>
                  <a:pt x="308448" y="1321020"/>
                  <a:pt x="382523" y="1399976"/>
                  <a:pt x="335590" y="1453210"/>
                </a:cubicBezTo>
                <a:cubicBezTo>
                  <a:pt x="317517" y="1452169"/>
                  <a:pt x="296128" y="1459237"/>
                  <a:pt x="280500" y="1473776"/>
                </a:cubicBezTo>
                <a:cubicBezTo>
                  <a:pt x="268922" y="1459616"/>
                  <a:pt x="254303" y="1453630"/>
                  <a:pt x="234035" y="1462771"/>
                </a:cubicBezTo>
                <a:cubicBezTo>
                  <a:pt x="183343" y="1429167"/>
                  <a:pt x="177057" y="1353116"/>
                  <a:pt x="246243" y="1328249"/>
                </a:cubicBezTo>
                <a:cubicBezTo>
                  <a:pt x="224369" y="1297461"/>
                  <a:pt x="256030" y="1230938"/>
                  <a:pt x="198164" y="1202853"/>
                </a:cubicBezTo>
                <a:cubicBezTo>
                  <a:pt x="186239" y="1222588"/>
                  <a:pt x="168238" y="1226089"/>
                  <a:pt x="155587" y="1240717"/>
                </a:cubicBezTo>
                <a:cubicBezTo>
                  <a:pt x="151820" y="1219078"/>
                  <a:pt x="128301" y="1193671"/>
                  <a:pt x="131883" y="1168668"/>
                </a:cubicBezTo>
                <a:cubicBezTo>
                  <a:pt x="87315" y="1146690"/>
                  <a:pt x="142364" y="1103533"/>
                  <a:pt x="135498" y="1065709"/>
                </a:cubicBezTo>
                <a:cubicBezTo>
                  <a:pt x="131665" y="1044554"/>
                  <a:pt x="111333" y="1031709"/>
                  <a:pt x="111131" y="1012370"/>
                </a:cubicBezTo>
                <a:cubicBezTo>
                  <a:pt x="110656" y="965348"/>
                  <a:pt x="160412" y="928727"/>
                  <a:pt x="218778" y="935552"/>
                </a:cubicBezTo>
                <a:cubicBezTo>
                  <a:pt x="206991" y="914309"/>
                  <a:pt x="226927" y="904877"/>
                  <a:pt x="218674" y="884948"/>
                </a:cubicBezTo>
                <a:cubicBezTo>
                  <a:pt x="194500" y="893315"/>
                  <a:pt x="175209" y="888482"/>
                  <a:pt x="159041" y="875363"/>
                </a:cubicBezTo>
                <a:cubicBezTo>
                  <a:pt x="157048" y="846487"/>
                  <a:pt x="137805" y="846503"/>
                  <a:pt x="148165" y="811253"/>
                </a:cubicBezTo>
                <a:cubicBezTo>
                  <a:pt x="135151" y="804242"/>
                  <a:pt x="122306" y="790122"/>
                  <a:pt x="121814" y="814085"/>
                </a:cubicBezTo>
                <a:cubicBezTo>
                  <a:pt x="119176" y="809881"/>
                  <a:pt x="117546" y="802975"/>
                  <a:pt x="112786" y="804395"/>
                </a:cubicBezTo>
                <a:cubicBezTo>
                  <a:pt x="108203" y="814271"/>
                  <a:pt x="90912" y="819426"/>
                  <a:pt x="81989" y="827680"/>
                </a:cubicBezTo>
                <a:cubicBezTo>
                  <a:pt x="75212" y="810398"/>
                  <a:pt x="114181" y="810180"/>
                  <a:pt x="102006" y="790905"/>
                </a:cubicBezTo>
                <a:cubicBezTo>
                  <a:pt x="90009" y="790994"/>
                  <a:pt x="91001" y="810132"/>
                  <a:pt x="85031" y="794043"/>
                </a:cubicBezTo>
                <a:cubicBezTo>
                  <a:pt x="92050" y="782966"/>
                  <a:pt x="97795" y="771420"/>
                  <a:pt x="84595" y="752807"/>
                </a:cubicBezTo>
                <a:cubicBezTo>
                  <a:pt x="98489" y="735855"/>
                  <a:pt x="119192" y="721445"/>
                  <a:pt x="103548" y="693489"/>
                </a:cubicBezTo>
                <a:cubicBezTo>
                  <a:pt x="110309" y="682306"/>
                  <a:pt x="128567" y="675416"/>
                  <a:pt x="130882" y="662588"/>
                </a:cubicBezTo>
                <a:cubicBezTo>
                  <a:pt x="124203" y="594992"/>
                  <a:pt x="98828" y="534795"/>
                  <a:pt x="105557" y="476139"/>
                </a:cubicBezTo>
                <a:cubicBezTo>
                  <a:pt x="93591" y="472032"/>
                  <a:pt x="103265" y="462310"/>
                  <a:pt x="93027" y="458824"/>
                </a:cubicBezTo>
                <a:cubicBezTo>
                  <a:pt x="103451" y="441639"/>
                  <a:pt x="138677" y="433692"/>
                  <a:pt x="113729" y="403323"/>
                </a:cubicBezTo>
                <a:cubicBezTo>
                  <a:pt x="90864" y="422219"/>
                  <a:pt x="83410" y="399854"/>
                  <a:pt x="64852" y="407244"/>
                </a:cubicBezTo>
                <a:cubicBezTo>
                  <a:pt x="72195" y="368428"/>
                  <a:pt x="42116" y="357778"/>
                  <a:pt x="20679" y="330717"/>
                </a:cubicBezTo>
                <a:cubicBezTo>
                  <a:pt x="40260" y="314347"/>
                  <a:pt x="24882" y="286277"/>
                  <a:pt x="7737" y="272158"/>
                </a:cubicBezTo>
                <a:cubicBezTo>
                  <a:pt x="22752" y="265114"/>
                  <a:pt x="20364" y="251584"/>
                  <a:pt x="25706" y="240934"/>
                </a:cubicBezTo>
                <a:cubicBezTo>
                  <a:pt x="21341" y="224394"/>
                  <a:pt x="5381" y="238900"/>
                  <a:pt x="0" y="225031"/>
                </a:cubicBezTo>
                <a:cubicBezTo>
                  <a:pt x="5309" y="214357"/>
                  <a:pt x="22720" y="208201"/>
                  <a:pt x="6874" y="189660"/>
                </a:cubicBezTo>
                <a:cubicBezTo>
                  <a:pt x="30579" y="182689"/>
                  <a:pt x="21808" y="150327"/>
                  <a:pt x="12328" y="141121"/>
                </a:cubicBezTo>
                <a:cubicBezTo>
                  <a:pt x="21986" y="128704"/>
                  <a:pt x="30110" y="135320"/>
                  <a:pt x="46618" y="125461"/>
                </a:cubicBezTo>
                <a:cubicBezTo>
                  <a:pt x="44868" y="121645"/>
                  <a:pt x="43132" y="117845"/>
                  <a:pt x="41406" y="114028"/>
                </a:cubicBezTo>
                <a:cubicBezTo>
                  <a:pt x="79811" y="97973"/>
                  <a:pt x="70653" y="73179"/>
                  <a:pt x="116199" y="66055"/>
                </a:cubicBezTo>
                <a:cubicBezTo>
                  <a:pt x="113787" y="55671"/>
                  <a:pt x="105565" y="43125"/>
                  <a:pt x="117167" y="37969"/>
                </a:cubicBezTo>
                <a:cubicBezTo>
                  <a:pt x="128309" y="36347"/>
                  <a:pt x="127260" y="67410"/>
                  <a:pt x="140782" y="59414"/>
                </a:cubicBezTo>
                <a:cubicBezTo>
                  <a:pt x="182261" y="50080"/>
                  <a:pt x="189458" y="28376"/>
                  <a:pt x="210331" y="0"/>
                </a:cubicBezTo>
                <a:cubicBezTo>
                  <a:pt x="215631" y="14620"/>
                  <a:pt x="199842" y="21373"/>
                  <a:pt x="214582" y="39518"/>
                </a:cubicBezTo>
                <a:cubicBezTo>
                  <a:pt x="251245" y="45327"/>
                  <a:pt x="287391" y="19638"/>
                  <a:pt x="303931" y="3284"/>
                </a:cubicBezTo>
                <a:cubicBezTo>
                  <a:pt x="305100" y="18476"/>
                  <a:pt x="284648" y="25592"/>
                  <a:pt x="295015" y="44214"/>
                </a:cubicBezTo>
                <a:cubicBezTo>
                  <a:pt x="314492" y="66402"/>
                  <a:pt x="351194" y="29764"/>
                  <a:pt x="364991" y="26044"/>
                </a:cubicBezTo>
                <a:cubicBezTo>
                  <a:pt x="355728" y="40503"/>
                  <a:pt x="337099" y="51459"/>
                  <a:pt x="333533" y="68039"/>
                </a:cubicBezTo>
                <a:close/>
                <a:moveTo>
                  <a:pt x="311732" y="796367"/>
                </a:moveTo>
                <a:cubicBezTo>
                  <a:pt x="319937" y="806791"/>
                  <a:pt x="304632" y="808469"/>
                  <a:pt x="312829" y="818902"/>
                </a:cubicBezTo>
                <a:cubicBezTo>
                  <a:pt x="326263" y="819612"/>
                  <a:pt x="338156" y="824428"/>
                  <a:pt x="352000" y="824025"/>
                </a:cubicBezTo>
                <a:cubicBezTo>
                  <a:pt x="351259" y="810842"/>
                  <a:pt x="332524" y="782998"/>
                  <a:pt x="311732" y="79636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sp>
        <p:nvSpPr>
          <p:cNvPr id="99" name="Google Shape;99;p1"/>
          <p:cNvSpPr/>
          <p:nvPr/>
        </p:nvSpPr>
        <p:spPr>
          <a:xfrm rot="5400000">
            <a:off x="11846277" y="942519"/>
            <a:ext cx="32273" cy="24205"/>
          </a:xfrm>
          <a:custGeom>
            <a:avLst/>
            <a:gdLst/>
            <a:ahLst/>
            <a:cxnLst/>
            <a:rect l="l" t="t" r="r" b="b"/>
            <a:pathLst>
              <a:path w="32272" h="24204" extrusionOk="0">
                <a:moveTo>
                  <a:pt x="38525" y="23834"/>
                </a:moveTo>
                <a:cubicBezTo>
                  <a:pt x="26754" y="12998"/>
                  <a:pt x="12941" y="7633"/>
                  <a:pt x="0" y="0"/>
                </a:cubicBezTo>
                <a:cubicBezTo>
                  <a:pt x="218" y="8270"/>
                  <a:pt x="21518" y="32354"/>
                  <a:pt x="38525" y="238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reon"/>
              <a:ea typeface="Kreon"/>
              <a:cs typeface="Kreon"/>
              <a:sym typeface="Kreon"/>
            </a:endParaRPr>
          </a:p>
        </p:txBody>
      </p:sp>
      <p:pic>
        <p:nvPicPr>
          <p:cNvPr id="100" name="Google Shape;100;p1"/>
          <p:cNvPicPr preferRelativeResize="0"/>
          <p:nvPr/>
        </p:nvPicPr>
        <p:blipFill rotWithShape="1">
          <a:blip r:embed="rId4">
            <a:alphaModFix/>
          </a:blip>
          <a:srcRect/>
          <a:stretch/>
        </p:blipFill>
        <p:spPr>
          <a:xfrm>
            <a:off x="5910400" y="2293438"/>
            <a:ext cx="3994326" cy="26452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500"/>
                                        <p:tgtEl>
                                          <p:spTgt spid="93"/>
                                        </p:tgtEl>
                                        <p:attrNameLst>
                                          <p:attrName>ppt_w</p:attrName>
                                        </p:attrNameLst>
                                      </p:cBhvr>
                                      <p:tavLst>
                                        <p:tav tm="0">
                                          <p:val>
                                            <p:strVal val="0"/>
                                          </p:val>
                                        </p:tav>
                                        <p:tav tm="100000">
                                          <p:val>
                                            <p:strVal val="#ppt_w"/>
                                          </p:val>
                                        </p:tav>
                                      </p:tavLst>
                                    </p:anim>
                                    <p:anim calcmode="lin" valueType="num">
                                      <p:cBhvr additive="base">
                                        <p:cTn id="20" dur="500"/>
                                        <p:tgtEl>
                                          <p:spTgt spid="93"/>
                                        </p:tgtEl>
                                        <p:attrNameLst>
                                          <p:attrName>ppt_h</p:attrName>
                                        </p:attrNameLst>
                                      </p:cBhvr>
                                      <p:tavLst>
                                        <p:tav tm="0">
                                          <p:val>
                                            <p:strVal val="0"/>
                                          </p:val>
                                        </p:tav>
                                        <p:tav tm="100000">
                                          <p:val>
                                            <p:strVal val="#ppt_h"/>
                                          </p:val>
                                        </p:tav>
                                      </p:tavLst>
                                    </p:anim>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g7e56ec135b_0_40"/>
          <p:cNvPicPr preferRelativeResize="0">
            <a:picLocks noGrp="1"/>
          </p:cNvPicPr>
          <p:nvPr>
            <p:ph type="pic" idx="2"/>
          </p:nvPr>
        </p:nvPicPr>
        <p:blipFill rotWithShape="1">
          <a:blip r:embed="rId3">
            <a:alphaModFix/>
          </a:blip>
          <a:srcRect t="18335" b="18329"/>
          <a:stretch/>
        </p:blipFill>
        <p:spPr>
          <a:xfrm>
            <a:off x="0" y="2514600"/>
            <a:ext cx="12192000" cy="4343400"/>
          </a:xfrm>
          <a:prstGeom prst="rect">
            <a:avLst/>
          </a:prstGeom>
          <a:noFill/>
          <a:ln>
            <a:noFill/>
          </a:ln>
        </p:spPr>
      </p:pic>
      <p:sp>
        <p:nvSpPr>
          <p:cNvPr id="216" name="Google Shape;216;g7e56ec135b_0_40"/>
          <p:cNvSpPr/>
          <p:nvPr/>
        </p:nvSpPr>
        <p:spPr>
          <a:xfrm>
            <a:off x="0" y="1710258"/>
            <a:ext cx="12192000" cy="5147700"/>
          </a:xfrm>
          <a:prstGeom prst="rect">
            <a:avLst/>
          </a:prstGeom>
          <a:gradFill>
            <a:gsLst>
              <a:gs pos="0">
                <a:srgbClr val="FFFFFF">
                  <a:alpha val="0"/>
                </a:srgbClr>
              </a:gs>
              <a:gs pos="34000">
                <a:srgbClr val="FFFFFF">
                  <a:alpha val="49803"/>
                </a:srgbClr>
              </a:gs>
              <a:gs pos="85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17" name="Google Shape;217;g7e56ec135b_0_40"/>
          <p:cNvSpPr/>
          <p:nvPr/>
        </p:nvSpPr>
        <p:spPr>
          <a:xfrm rot="10800000" flipH="1">
            <a:off x="1" y="1945"/>
            <a:ext cx="2093022" cy="1641980"/>
          </a:xfrm>
          <a:custGeom>
            <a:avLst/>
            <a:gdLst/>
            <a:ahLst/>
            <a:cxnLst/>
            <a:rect l="l" t="t" r="r" b="b"/>
            <a:pathLst>
              <a:path w="3159278" h="2478461" extrusionOk="0">
                <a:moveTo>
                  <a:pt x="1350434" y="0"/>
                </a:moveTo>
                <a:lnTo>
                  <a:pt x="3159278" y="1810809"/>
                </a:lnTo>
                <a:lnTo>
                  <a:pt x="2490900" y="2478461"/>
                </a:lnTo>
                <a:lnTo>
                  <a:pt x="0" y="2478461"/>
                </a:lnTo>
                <a:lnTo>
                  <a:pt x="0" y="1348969"/>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pic>
        <p:nvPicPr>
          <p:cNvPr id="218" name="Google Shape;218;g7e56ec135b_0_40"/>
          <p:cNvPicPr preferRelativeResize="0"/>
          <p:nvPr/>
        </p:nvPicPr>
        <p:blipFill>
          <a:blip r:embed="rId4">
            <a:alphaModFix/>
          </a:blip>
          <a:stretch>
            <a:fillRect/>
          </a:stretch>
        </p:blipFill>
        <p:spPr>
          <a:xfrm>
            <a:off x="0" y="-72975"/>
            <a:ext cx="12192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g7e118d082d_0_5"/>
          <p:cNvPicPr preferRelativeResize="0">
            <a:picLocks noGrp="1"/>
          </p:cNvPicPr>
          <p:nvPr>
            <p:ph type="pic" idx="2"/>
          </p:nvPr>
        </p:nvPicPr>
        <p:blipFill rotWithShape="1">
          <a:blip r:embed="rId3">
            <a:alphaModFix/>
          </a:blip>
          <a:srcRect t="18335" b="18329"/>
          <a:stretch/>
        </p:blipFill>
        <p:spPr>
          <a:xfrm>
            <a:off x="0" y="2514600"/>
            <a:ext cx="12192000" cy="4343400"/>
          </a:xfrm>
          <a:prstGeom prst="rect">
            <a:avLst/>
          </a:prstGeom>
          <a:noFill/>
          <a:ln>
            <a:noFill/>
          </a:ln>
        </p:spPr>
      </p:pic>
      <p:sp>
        <p:nvSpPr>
          <p:cNvPr id="224" name="Google Shape;224;g7e118d082d_0_5"/>
          <p:cNvSpPr/>
          <p:nvPr/>
        </p:nvSpPr>
        <p:spPr>
          <a:xfrm>
            <a:off x="0" y="1710258"/>
            <a:ext cx="12192000" cy="5147700"/>
          </a:xfrm>
          <a:prstGeom prst="rect">
            <a:avLst/>
          </a:prstGeom>
          <a:gradFill>
            <a:gsLst>
              <a:gs pos="0">
                <a:srgbClr val="FFFFFF">
                  <a:alpha val="0"/>
                </a:srgbClr>
              </a:gs>
              <a:gs pos="34000">
                <a:srgbClr val="FFFFFF">
                  <a:alpha val="49803"/>
                </a:srgbClr>
              </a:gs>
              <a:gs pos="85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25" name="Google Shape;225;g7e118d082d_0_5"/>
          <p:cNvSpPr/>
          <p:nvPr/>
        </p:nvSpPr>
        <p:spPr>
          <a:xfrm rot="10800000" flipH="1">
            <a:off x="1" y="1945"/>
            <a:ext cx="2093022" cy="1641980"/>
          </a:xfrm>
          <a:custGeom>
            <a:avLst/>
            <a:gdLst/>
            <a:ahLst/>
            <a:cxnLst/>
            <a:rect l="l" t="t" r="r" b="b"/>
            <a:pathLst>
              <a:path w="3159278" h="2478461" extrusionOk="0">
                <a:moveTo>
                  <a:pt x="1350434" y="0"/>
                </a:moveTo>
                <a:lnTo>
                  <a:pt x="3159278" y="1810809"/>
                </a:lnTo>
                <a:lnTo>
                  <a:pt x="2490900" y="2478461"/>
                </a:lnTo>
                <a:lnTo>
                  <a:pt x="0" y="2478461"/>
                </a:lnTo>
                <a:lnTo>
                  <a:pt x="0" y="1348969"/>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pic>
        <p:nvPicPr>
          <p:cNvPr id="226" name="Google Shape;226;g7e118d082d_0_5"/>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7e118d082d_0_11"/>
          <p:cNvPicPr preferRelativeResize="0">
            <a:picLocks noGrp="1"/>
          </p:cNvPicPr>
          <p:nvPr>
            <p:ph type="pic" idx="2"/>
          </p:nvPr>
        </p:nvPicPr>
        <p:blipFill rotWithShape="1">
          <a:blip r:embed="rId3">
            <a:alphaModFix/>
          </a:blip>
          <a:srcRect t="18335" b="18329"/>
          <a:stretch/>
        </p:blipFill>
        <p:spPr>
          <a:xfrm>
            <a:off x="0" y="2514600"/>
            <a:ext cx="12192000" cy="4343400"/>
          </a:xfrm>
          <a:prstGeom prst="rect">
            <a:avLst/>
          </a:prstGeom>
          <a:noFill/>
          <a:ln>
            <a:noFill/>
          </a:ln>
        </p:spPr>
      </p:pic>
      <p:sp>
        <p:nvSpPr>
          <p:cNvPr id="232" name="Google Shape;232;g7e118d082d_0_11"/>
          <p:cNvSpPr/>
          <p:nvPr/>
        </p:nvSpPr>
        <p:spPr>
          <a:xfrm>
            <a:off x="0" y="1710258"/>
            <a:ext cx="12192000" cy="5147700"/>
          </a:xfrm>
          <a:prstGeom prst="rect">
            <a:avLst/>
          </a:prstGeom>
          <a:gradFill>
            <a:gsLst>
              <a:gs pos="0">
                <a:srgbClr val="FFFFFF">
                  <a:alpha val="0"/>
                </a:srgbClr>
              </a:gs>
              <a:gs pos="34000">
                <a:srgbClr val="FFFFFF">
                  <a:alpha val="49803"/>
                </a:srgbClr>
              </a:gs>
              <a:gs pos="85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33" name="Google Shape;233;g7e118d082d_0_11"/>
          <p:cNvSpPr/>
          <p:nvPr/>
        </p:nvSpPr>
        <p:spPr>
          <a:xfrm rot="10800000" flipH="1">
            <a:off x="1" y="1945"/>
            <a:ext cx="2093022" cy="1641980"/>
          </a:xfrm>
          <a:custGeom>
            <a:avLst/>
            <a:gdLst/>
            <a:ahLst/>
            <a:cxnLst/>
            <a:rect l="l" t="t" r="r" b="b"/>
            <a:pathLst>
              <a:path w="3159278" h="2478461" extrusionOk="0">
                <a:moveTo>
                  <a:pt x="1350434" y="0"/>
                </a:moveTo>
                <a:lnTo>
                  <a:pt x="3159278" y="1810809"/>
                </a:lnTo>
                <a:lnTo>
                  <a:pt x="2490900" y="2478461"/>
                </a:lnTo>
                <a:lnTo>
                  <a:pt x="0" y="2478461"/>
                </a:lnTo>
                <a:lnTo>
                  <a:pt x="0" y="1348969"/>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pic>
        <p:nvPicPr>
          <p:cNvPr id="234" name="Google Shape;234;g7e118d082d_0_11"/>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6"/>
          <p:cNvSpPr/>
          <p:nvPr/>
        </p:nvSpPr>
        <p:spPr>
          <a:xfrm>
            <a:off x="1967551" y="6359857"/>
            <a:ext cx="231610" cy="2316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40" name="Google Shape;240;p6"/>
          <p:cNvSpPr/>
          <p:nvPr/>
        </p:nvSpPr>
        <p:spPr>
          <a:xfrm>
            <a:off x="11409528" y="3411538"/>
            <a:ext cx="145008" cy="14500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41" name="Google Shape;241;p6"/>
          <p:cNvSpPr/>
          <p:nvPr/>
        </p:nvSpPr>
        <p:spPr>
          <a:xfrm>
            <a:off x="4994743" y="4303050"/>
            <a:ext cx="951954" cy="701894"/>
          </a:xfrm>
          <a:custGeom>
            <a:avLst/>
            <a:gdLst/>
            <a:ahLst/>
            <a:cxnLst/>
            <a:rect l="l" t="t" r="r" b="b"/>
            <a:pathLst>
              <a:path w="1186622" h="874919" extrusionOk="0">
                <a:moveTo>
                  <a:pt x="504234" y="443142"/>
                </a:moveTo>
                <a:lnTo>
                  <a:pt x="1186622" y="443142"/>
                </a:lnTo>
                <a:lnTo>
                  <a:pt x="1186622" y="874919"/>
                </a:lnTo>
                <a:lnTo>
                  <a:pt x="504234" y="874919"/>
                </a:lnTo>
                <a:close/>
                <a:moveTo>
                  <a:pt x="0" y="443141"/>
                </a:moveTo>
                <a:lnTo>
                  <a:pt x="176687" y="443141"/>
                </a:lnTo>
                <a:lnTo>
                  <a:pt x="176687" y="619828"/>
                </a:lnTo>
                <a:lnTo>
                  <a:pt x="0" y="619828"/>
                </a:lnTo>
                <a:close/>
                <a:moveTo>
                  <a:pt x="176688" y="0"/>
                </a:moveTo>
                <a:lnTo>
                  <a:pt x="859076" y="0"/>
                </a:lnTo>
                <a:lnTo>
                  <a:pt x="859076" y="443141"/>
                </a:lnTo>
                <a:lnTo>
                  <a:pt x="176688" y="44314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42" name="Google Shape;242;p6"/>
          <p:cNvSpPr/>
          <p:nvPr/>
        </p:nvSpPr>
        <p:spPr>
          <a:xfrm>
            <a:off x="743223" y="690280"/>
            <a:ext cx="8797942"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a:solidFill>
                  <a:srgbClr val="3F3F3F"/>
                </a:solidFill>
                <a:latin typeface="Walter Turncoat"/>
                <a:ea typeface="Walter Turncoat"/>
                <a:cs typeface="Walter Turncoat"/>
                <a:sym typeface="Walter Turncoat"/>
              </a:rPr>
              <a:t>Diseño y animación de assets</a:t>
            </a:r>
            <a:endParaRPr sz="6600" b="1">
              <a:solidFill>
                <a:srgbClr val="3F3F3F"/>
              </a:solidFill>
              <a:latin typeface="Walter Turncoat"/>
              <a:ea typeface="Walter Turncoat"/>
              <a:cs typeface="Walter Turncoat"/>
              <a:sym typeface="Walter Turncoat"/>
            </a:endParaRPr>
          </a:p>
        </p:txBody>
      </p:sp>
      <p:sp>
        <p:nvSpPr>
          <p:cNvPr id="243" name="Google Shape;243;p6"/>
          <p:cNvSpPr/>
          <p:nvPr/>
        </p:nvSpPr>
        <p:spPr>
          <a:xfrm rot="-2628110">
            <a:off x="11284054" y="400305"/>
            <a:ext cx="311073" cy="325953"/>
          </a:xfrm>
          <a:custGeom>
            <a:avLst/>
            <a:gdLst/>
            <a:ahLst/>
            <a:cxnLst/>
            <a:rect l="l" t="t" r="r" b="b"/>
            <a:pathLst>
              <a:path w="3537483" h="3706695" extrusionOk="0">
                <a:moveTo>
                  <a:pt x="400174" y="1761960"/>
                </a:moveTo>
                <a:lnTo>
                  <a:pt x="400174" y="2162134"/>
                </a:lnTo>
                <a:lnTo>
                  <a:pt x="0" y="2162134"/>
                </a:lnTo>
                <a:lnTo>
                  <a:pt x="0" y="1761960"/>
                </a:lnTo>
                <a:close/>
                <a:moveTo>
                  <a:pt x="2759324" y="2966643"/>
                </a:moveTo>
                <a:lnTo>
                  <a:pt x="2759324" y="3706695"/>
                </a:lnTo>
                <a:lnTo>
                  <a:pt x="2019272" y="3706695"/>
                </a:lnTo>
                <a:lnTo>
                  <a:pt x="2019272" y="2966643"/>
                </a:lnTo>
                <a:close/>
                <a:moveTo>
                  <a:pt x="1875730" y="1"/>
                </a:moveTo>
                <a:lnTo>
                  <a:pt x="1875730" y="200498"/>
                </a:lnTo>
                <a:lnTo>
                  <a:pt x="1675233" y="200497"/>
                </a:lnTo>
                <a:lnTo>
                  <a:pt x="1675233" y="0"/>
                </a:lnTo>
                <a:close/>
                <a:moveTo>
                  <a:pt x="3265032" y="568281"/>
                </a:moveTo>
                <a:lnTo>
                  <a:pt x="3257328" y="1083460"/>
                </a:lnTo>
                <a:lnTo>
                  <a:pt x="3537483" y="1083460"/>
                </a:lnTo>
                <a:lnTo>
                  <a:pt x="3537483" y="1383570"/>
                </a:lnTo>
                <a:lnTo>
                  <a:pt x="3237373" y="1383570"/>
                </a:lnTo>
                <a:lnTo>
                  <a:pt x="3237372" y="1091357"/>
                </a:lnTo>
                <a:lnTo>
                  <a:pt x="2808600" y="1084946"/>
                </a:lnTo>
                <a:lnTo>
                  <a:pt x="2800774" y="1608318"/>
                </a:lnTo>
                <a:lnTo>
                  <a:pt x="3142570" y="1613429"/>
                </a:lnTo>
                <a:lnTo>
                  <a:pt x="3134744" y="2136802"/>
                </a:lnTo>
                <a:lnTo>
                  <a:pt x="2616712" y="2129055"/>
                </a:lnTo>
                <a:lnTo>
                  <a:pt x="2608886" y="2652428"/>
                </a:lnTo>
                <a:lnTo>
                  <a:pt x="654253" y="2623200"/>
                </a:lnTo>
                <a:lnTo>
                  <a:pt x="662079" y="2099827"/>
                </a:lnTo>
                <a:lnTo>
                  <a:pt x="1180111" y="2107573"/>
                </a:lnTo>
                <a:lnTo>
                  <a:pt x="1187937" y="1584201"/>
                </a:lnTo>
                <a:lnTo>
                  <a:pt x="493669" y="1573819"/>
                </a:lnTo>
                <a:lnTo>
                  <a:pt x="501495" y="1050447"/>
                </a:lnTo>
                <a:lnTo>
                  <a:pt x="950101" y="1057155"/>
                </a:lnTo>
                <a:lnTo>
                  <a:pt x="957927" y="53378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44" name="Google Shape;244;p6"/>
          <p:cNvSpPr/>
          <p:nvPr/>
        </p:nvSpPr>
        <p:spPr>
          <a:xfrm>
            <a:off x="10605586" y="432476"/>
            <a:ext cx="83400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BFBFBF"/>
                </a:solidFill>
                <a:latin typeface="Walter Turncoat"/>
                <a:ea typeface="Walter Turncoat"/>
                <a:cs typeface="Walter Turncoat"/>
                <a:sym typeface="Walter Turncoat"/>
              </a:rPr>
              <a:t>Earios</a:t>
            </a:r>
            <a:endParaRPr sz="1100">
              <a:solidFill>
                <a:srgbClr val="BFBFBF"/>
              </a:solidFill>
              <a:latin typeface="Walter Turncoat"/>
              <a:ea typeface="Walter Turncoat"/>
              <a:cs typeface="Walter Turncoat"/>
              <a:sym typeface="Walter Turncoat"/>
            </a:endParaRPr>
          </a:p>
        </p:txBody>
      </p:sp>
      <p:sp>
        <p:nvSpPr>
          <p:cNvPr id="245" name="Google Shape;245;p6"/>
          <p:cNvSpPr/>
          <p:nvPr/>
        </p:nvSpPr>
        <p:spPr>
          <a:xfrm>
            <a:off x="743222" y="3133255"/>
            <a:ext cx="4213054" cy="26776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Kreon"/>
                <a:ea typeface="Kreon"/>
                <a:cs typeface="Kreon"/>
                <a:sym typeface="Kreon"/>
              </a:rPr>
              <a:t>El game design se realizó con vectores, utilizando un gama de colores vivos para hacerlo más atractivo hacia el jugador, los tamaños de los objetos de definieron al principio teniendo de referente de tamaño al personaje principal , principalmente se utilizó el programa illustrator para realizar los fotogramas de la animación que se haría en Unity, una vez dentro de unity se hicieron los sprites con las imágenes previamente creadas para después crear las animaciones y darles su velocidad en las pestañas de animation y animator.</a:t>
            </a:r>
            <a:endParaRPr sz="1400">
              <a:solidFill>
                <a:schemeClr val="dk1"/>
              </a:solidFill>
              <a:latin typeface="Kreon"/>
              <a:ea typeface="Kreon"/>
              <a:cs typeface="Kreon"/>
              <a:sym typeface="Kreon"/>
            </a:endParaRPr>
          </a:p>
        </p:txBody>
      </p:sp>
      <p:pic>
        <p:nvPicPr>
          <p:cNvPr id="246" name="Google Shape;246;p6"/>
          <p:cNvPicPr preferRelativeResize="0">
            <a:picLocks noGrp="1"/>
          </p:cNvPicPr>
          <p:nvPr>
            <p:ph type="pic" idx="2"/>
          </p:nvPr>
        </p:nvPicPr>
        <p:blipFill rotWithShape="1">
          <a:blip r:embed="rId3">
            <a:alphaModFix/>
          </a:blip>
          <a:srcRect l="16027" r="16026"/>
          <a:stretch/>
        </p:blipFill>
        <p:spPr>
          <a:xfrm>
            <a:off x="5984875" y="3411538"/>
            <a:ext cx="4700588" cy="2743200"/>
          </a:xfrm>
          <a:prstGeom prst="rect">
            <a:avLst/>
          </a:prstGeom>
          <a:solidFill>
            <a:srgbClr val="F2F2F2"/>
          </a:solidFill>
          <a:ln>
            <a:noFill/>
          </a:ln>
          <a:effectLst>
            <a:outerShdw blurRad="177800" dist="127000" dir="2700000" algn="tl" rotWithShape="0">
              <a:srgbClr val="000000">
                <a:alpha val="24705"/>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500"/>
                                        <p:tgtEl>
                                          <p:spTgt spid="242"/>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43"/>
                                        </p:tgtEl>
                                        <p:attrNameLst>
                                          <p:attrName>style.visibility</p:attrName>
                                        </p:attrNameLst>
                                      </p:cBhvr>
                                      <p:to>
                                        <p:strVal val="visible"/>
                                      </p:to>
                                    </p:set>
                                    <p:anim calcmode="lin" valueType="num">
                                      <p:cBhvr additive="base">
                                        <p:cTn id="11" dur="500"/>
                                        <p:tgtEl>
                                          <p:spTgt spid="243"/>
                                        </p:tgtEl>
                                        <p:attrNameLst>
                                          <p:attrName>ppt_w</p:attrName>
                                        </p:attrNameLst>
                                      </p:cBhvr>
                                      <p:tavLst>
                                        <p:tav tm="0">
                                          <p:val>
                                            <p:strVal val="0"/>
                                          </p:val>
                                        </p:tav>
                                        <p:tav tm="100000">
                                          <p:val>
                                            <p:strVal val="#ppt_w"/>
                                          </p:val>
                                        </p:tav>
                                      </p:tavLst>
                                    </p:anim>
                                    <p:anim calcmode="lin" valueType="num">
                                      <p:cBhvr additive="base">
                                        <p:cTn id="12" dur="500"/>
                                        <p:tgtEl>
                                          <p:spTgt spid="243"/>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44"/>
                                        </p:tgtEl>
                                        <p:attrNameLst>
                                          <p:attrName>style.visibility</p:attrName>
                                        </p:attrNameLst>
                                      </p:cBhvr>
                                      <p:to>
                                        <p:strVal val="visible"/>
                                      </p:to>
                                    </p:set>
                                    <p:animEffect transition="in" filter="fade">
                                      <p:cBhvr>
                                        <p:cTn id="16"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7"/>
          <p:cNvSpPr/>
          <p:nvPr/>
        </p:nvSpPr>
        <p:spPr>
          <a:xfrm>
            <a:off x="3068312" y="218250"/>
            <a:ext cx="606197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3F3F3F"/>
                </a:solidFill>
                <a:latin typeface="Walter Turncoat"/>
                <a:ea typeface="Walter Turncoat"/>
                <a:cs typeface="Walter Turncoat"/>
                <a:sym typeface="Walter Turncoat"/>
              </a:rPr>
              <a:t>SPRITES</a:t>
            </a:r>
            <a:endParaRPr sz="4000" b="1">
              <a:solidFill>
                <a:srgbClr val="3F3F3F"/>
              </a:solidFill>
              <a:latin typeface="Walter Turncoat"/>
              <a:ea typeface="Walter Turncoat"/>
              <a:cs typeface="Walter Turncoat"/>
              <a:sym typeface="Walter Turncoat"/>
            </a:endParaRPr>
          </a:p>
        </p:txBody>
      </p:sp>
      <p:sp>
        <p:nvSpPr>
          <p:cNvPr id="252" name="Google Shape;252;p7"/>
          <p:cNvSpPr/>
          <p:nvPr/>
        </p:nvSpPr>
        <p:spPr>
          <a:xfrm rot="-2628110">
            <a:off x="616054" y="400305"/>
            <a:ext cx="311073" cy="325953"/>
          </a:xfrm>
          <a:custGeom>
            <a:avLst/>
            <a:gdLst/>
            <a:ahLst/>
            <a:cxnLst/>
            <a:rect l="l" t="t" r="r" b="b"/>
            <a:pathLst>
              <a:path w="3537483" h="3706695" extrusionOk="0">
                <a:moveTo>
                  <a:pt x="400174" y="1761960"/>
                </a:moveTo>
                <a:lnTo>
                  <a:pt x="400174" y="2162134"/>
                </a:lnTo>
                <a:lnTo>
                  <a:pt x="0" y="2162134"/>
                </a:lnTo>
                <a:lnTo>
                  <a:pt x="0" y="1761960"/>
                </a:lnTo>
                <a:close/>
                <a:moveTo>
                  <a:pt x="2759324" y="2966643"/>
                </a:moveTo>
                <a:lnTo>
                  <a:pt x="2759324" y="3706695"/>
                </a:lnTo>
                <a:lnTo>
                  <a:pt x="2019272" y="3706695"/>
                </a:lnTo>
                <a:lnTo>
                  <a:pt x="2019272" y="2966643"/>
                </a:lnTo>
                <a:close/>
                <a:moveTo>
                  <a:pt x="1875730" y="1"/>
                </a:moveTo>
                <a:lnTo>
                  <a:pt x="1875730" y="200498"/>
                </a:lnTo>
                <a:lnTo>
                  <a:pt x="1675233" y="200497"/>
                </a:lnTo>
                <a:lnTo>
                  <a:pt x="1675233" y="0"/>
                </a:lnTo>
                <a:close/>
                <a:moveTo>
                  <a:pt x="3265032" y="568281"/>
                </a:moveTo>
                <a:lnTo>
                  <a:pt x="3257328" y="1083460"/>
                </a:lnTo>
                <a:lnTo>
                  <a:pt x="3537483" y="1083460"/>
                </a:lnTo>
                <a:lnTo>
                  <a:pt x="3537483" y="1383570"/>
                </a:lnTo>
                <a:lnTo>
                  <a:pt x="3237373" y="1383570"/>
                </a:lnTo>
                <a:lnTo>
                  <a:pt x="3237372" y="1091357"/>
                </a:lnTo>
                <a:lnTo>
                  <a:pt x="2808600" y="1084946"/>
                </a:lnTo>
                <a:lnTo>
                  <a:pt x="2800774" y="1608318"/>
                </a:lnTo>
                <a:lnTo>
                  <a:pt x="3142570" y="1613429"/>
                </a:lnTo>
                <a:lnTo>
                  <a:pt x="3134744" y="2136802"/>
                </a:lnTo>
                <a:lnTo>
                  <a:pt x="2616712" y="2129055"/>
                </a:lnTo>
                <a:lnTo>
                  <a:pt x="2608886" y="2652428"/>
                </a:lnTo>
                <a:lnTo>
                  <a:pt x="654253" y="2623200"/>
                </a:lnTo>
                <a:lnTo>
                  <a:pt x="662079" y="2099827"/>
                </a:lnTo>
                <a:lnTo>
                  <a:pt x="1180111" y="2107573"/>
                </a:lnTo>
                <a:lnTo>
                  <a:pt x="1187937" y="1584201"/>
                </a:lnTo>
                <a:lnTo>
                  <a:pt x="493669" y="1573819"/>
                </a:lnTo>
                <a:lnTo>
                  <a:pt x="501495" y="1050447"/>
                </a:lnTo>
                <a:lnTo>
                  <a:pt x="950101" y="1057155"/>
                </a:lnTo>
                <a:lnTo>
                  <a:pt x="957927" y="53378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53" name="Google Shape;253;p7"/>
          <p:cNvSpPr/>
          <p:nvPr/>
        </p:nvSpPr>
        <p:spPr>
          <a:xfrm>
            <a:off x="996654" y="432476"/>
            <a:ext cx="83400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BFBFBF"/>
                </a:solidFill>
                <a:latin typeface="Walter Turncoat"/>
                <a:ea typeface="Walter Turncoat"/>
                <a:cs typeface="Walter Turncoat"/>
                <a:sym typeface="Walter Turncoat"/>
              </a:rPr>
              <a:t>Exsport</a:t>
            </a:r>
            <a:endParaRPr sz="1100">
              <a:solidFill>
                <a:srgbClr val="BFBFBF"/>
              </a:solidFill>
              <a:latin typeface="Walter Turncoat"/>
              <a:ea typeface="Walter Turncoat"/>
              <a:cs typeface="Walter Turncoat"/>
              <a:sym typeface="Walter Turncoat"/>
            </a:endParaRPr>
          </a:p>
        </p:txBody>
      </p:sp>
      <p:sp>
        <p:nvSpPr>
          <p:cNvPr id="254" name="Google Shape;254;p7"/>
          <p:cNvSpPr/>
          <p:nvPr/>
        </p:nvSpPr>
        <p:spPr>
          <a:xfrm>
            <a:off x="546526" y="6122076"/>
            <a:ext cx="1066373"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BFBFBF"/>
                </a:solidFill>
                <a:latin typeface="Walter Turncoat"/>
                <a:ea typeface="Walter Turncoat"/>
                <a:cs typeface="Walter Turncoat"/>
                <a:sym typeface="Walter Turncoat"/>
              </a:rPr>
              <a:t>Page 15/30</a:t>
            </a:r>
            <a:endParaRPr/>
          </a:p>
        </p:txBody>
      </p:sp>
      <p:pic>
        <p:nvPicPr>
          <p:cNvPr id="255" name="Google Shape;255;p7"/>
          <p:cNvPicPr preferRelativeResize="0"/>
          <p:nvPr/>
        </p:nvPicPr>
        <p:blipFill rotWithShape="1">
          <a:blip r:embed="rId3">
            <a:alphaModFix/>
          </a:blip>
          <a:srcRect/>
          <a:stretch/>
        </p:blipFill>
        <p:spPr>
          <a:xfrm>
            <a:off x="3552950" y="730191"/>
            <a:ext cx="5092701" cy="769168"/>
          </a:xfrm>
          <a:prstGeom prst="rect">
            <a:avLst/>
          </a:prstGeom>
          <a:noFill/>
          <a:ln>
            <a:noFill/>
          </a:ln>
        </p:spPr>
      </p:pic>
      <p:pic>
        <p:nvPicPr>
          <p:cNvPr id="256" name="Google Shape;256;p7"/>
          <p:cNvPicPr preferRelativeResize="0"/>
          <p:nvPr/>
        </p:nvPicPr>
        <p:blipFill rotWithShape="1">
          <a:blip r:embed="rId4">
            <a:alphaModFix/>
          </a:blip>
          <a:srcRect/>
          <a:stretch/>
        </p:blipFill>
        <p:spPr>
          <a:xfrm>
            <a:off x="2138683" y="4268631"/>
            <a:ext cx="7858674" cy="1984250"/>
          </a:xfrm>
          <a:prstGeom prst="rect">
            <a:avLst/>
          </a:prstGeom>
          <a:noFill/>
          <a:ln>
            <a:noFill/>
          </a:ln>
        </p:spPr>
      </p:pic>
      <p:pic>
        <p:nvPicPr>
          <p:cNvPr id="257" name="Google Shape;257;p7"/>
          <p:cNvPicPr preferRelativeResize="0"/>
          <p:nvPr/>
        </p:nvPicPr>
        <p:blipFill rotWithShape="1">
          <a:blip r:embed="rId5">
            <a:alphaModFix/>
          </a:blip>
          <a:srcRect/>
          <a:stretch/>
        </p:blipFill>
        <p:spPr>
          <a:xfrm>
            <a:off x="4839066" y="1820770"/>
            <a:ext cx="2821312" cy="1516252"/>
          </a:xfrm>
          <a:prstGeom prst="rect">
            <a:avLst/>
          </a:prstGeom>
          <a:noFill/>
          <a:ln>
            <a:noFill/>
          </a:ln>
        </p:spPr>
      </p:pic>
      <p:pic>
        <p:nvPicPr>
          <p:cNvPr id="258" name="Google Shape;258;p7"/>
          <p:cNvPicPr preferRelativeResize="0"/>
          <p:nvPr/>
        </p:nvPicPr>
        <p:blipFill rotWithShape="1">
          <a:blip r:embed="rId6">
            <a:alphaModFix/>
          </a:blip>
          <a:srcRect/>
          <a:stretch/>
        </p:blipFill>
        <p:spPr>
          <a:xfrm>
            <a:off x="8032803" y="1606153"/>
            <a:ext cx="2481287" cy="2341067"/>
          </a:xfrm>
          <a:prstGeom prst="rect">
            <a:avLst/>
          </a:prstGeom>
          <a:noFill/>
          <a:ln>
            <a:noFill/>
          </a:ln>
        </p:spPr>
      </p:pic>
      <p:pic>
        <p:nvPicPr>
          <p:cNvPr id="259" name="Google Shape;259;p7"/>
          <p:cNvPicPr preferRelativeResize="0"/>
          <p:nvPr/>
        </p:nvPicPr>
        <p:blipFill rotWithShape="1">
          <a:blip r:embed="rId7">
            <a:alphaModFix/>
          </a:blip>
          <a:srcRect/>
          <a:stretch/>
        </p:blipFill>
        <p:spPr>
          <a:xfrm>
            <a:off x="1570637" y="1551745"/>
            <a:ext cx="2896004" cy="23625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500"/>
                                        <p:tgtEl>
                                          <p:spTgt spid="25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52"/>
                                        </p:tgtEl>
                                        <p:attrNameLst>
                                          <p:attrName>style.visibility</p:attrName>
                                        </p:attrNameLst>
                                      </p:cBhvr>
                                      <p:to>
                                        <p:strVal val="visible"/>
                                      </p:to>
                                    </p:set>
                                    <p:anim calcmode="lin" valueType="num">
                                      <p:cBhvr additive="base">
                                        <p:cTn id="11" dur="500"/>
                                        <p:tgtEl>
                                          <p:spTgt spid="252"/>
                                        </p:tgtEl>
                                        <p:attrNameLst>
                                          <p:attrName>ppt_w</p:attrName>
                                        </p:attrNameLst>
                                      </p:cBhvr>
                                      <p:tavLst>
                                        <p:tav tm="0">
                                          <p:val>
                                            <p:strVal val="0"/>
                                          </p:val>
                                        </p:tav>
                                        <p:tav tm="100000">
                                          <p:val>
                                            <p:strVal val="#ppt_w"/>
                                          </p:val>
                                        </p:tav>
                                      </p:tavLst>
                                    </p:anim>
                                    <p:anim calcmode="lin" valueType="num">
                                      <p:cBhvr additive="base">
                                        <p:cTn id="12" dur="500"/>
                                        <p:tgtEl>
                                          <p:spTgt spid="252"/>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53"/>
                                        </p:tgtEl>
                                        <p:attrNameLst>
                                          <p:attrName>style.visibility</p:attrName>
                                        </p:attrNameLst>
                                      </p:cBhvr>
                                      <p:to>
                                        <p:strVal val="visible"/>
                                      </p:to>
                                    </p:set>
                                    <p:animEffect transition="in" filter="fade">
                                      <p:cBhvr>
                                        <p:cTn id="16" dur="500"/>
                                        <p:tgtEl>
                                          <p:spTgt spid="25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54"/>
                                        </p:tgtEl>
                                        <p:attrNameLst>
                                          <p:attrName>style.visibility</p:attrName>
                                        </p:attrNameLst>
                                      </p:cBhvr>
                                      <p:to>
                                        <p:strVal val="visible"/>
                                      </p:to>
                                    </p:set>
                                    <p:animEffect transition="in" filter="fade">
                                      <p:cBhvr>
                                        <p:cTn id="20"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8"/>
          <p:cNvSpPr/>
          <p:nvPr/>
        </p:nvSpPr>
        <p:spPr>
          <a:xfrm>
            <a:off x="768750" y="1918154"/>
            <a:ext cx="10654499" cy="41549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800" b="1" dirty="0" err="1">
                <a:solidFill>
                  <a:srgbClr val="3F3F3F"/>
                </a:solidFill>
                <a:latin typeface="Walter Turncoat"/>
                <a:ea typeface="Walter Turncoat"/>
                <a:cs typeface="Walter Turncoat"/>
                <a:sym typeface="Walter Turncoat"/>
              </a:rPr>
              <a:t>Funcionabilidad</a:t>
            </a:r>
            <a:r>
              <a:rPr lang="en-US" sz="8800" b="1" dirty="0">
                <a:solidFill>
                  <a:srgbClr val="3F3F3F"/>
                </a:solidFill>
                <a:latin typeface="Walter Turncoat"/>
                <a:ea typeface="Walter Turncoat"/>
                <a:cs typeface="Walter Turncoat"/>
                <a:sym typeface="Walter Turncoat"/>
              </a:rPr>
              <a:t> y </a:t>
            </a:r>
            <a:r>
              <a:rPr lang="en-US" sz="8800" b="1" dirty="0" err="1">
                <a:solidFill>
                  <a:srgbClr val="3F3F3F"/>
                </a:solidFill>
                <a:latin typeface="Walter Turncoat"/>
                <a:ea typeface="Walter Turncoat"/>
                <a:cs typeface="Walter Turncoat"/>
                <a:sym typeface="Walter Turncoat"/>
              </a:rPr>
              <a:t>presentación</a:t>
            </a:r>
            <a:r>
              <a:rPr lang="en-US" sz="8800" b="1" dirty="0">
                <a:solidFill>
                  <a:srgbClr val="3F3F3F"/>
                </a:solidFill>
                <a:latin typeface="Walter Turncoat"/>
                <a:ea typeface="Walter Turncoat"/>
                <a:cs typeface="Walter Turncoat"/>
                <a:sym typeface="Walter Turncoat"/>
              </a:rPr>
              <a:t> del </a:t>
            </a:r>
            <a:r>
              <a:rPr lang="en-US" sz="8800" b="1" dirty="0" err="1">
                <a:solidFill>
                  <a:srgbClr val="3F3F3F"/>
                </a:solidFill>
                <a:latin typeface="Walter Turncoat"/>
                <a:ea typeface="Walter Turncoat"/>
                <a:cs typeface="Walter Turncoat"/>
                <a:sym typeface="Walter Turncoat"/>
              </a:rPr>
              <a:t>juego</a:t>
            </a:r>
            <a:endParaRPr sz="8800" b="1" dirty="0">
              <a:solidFill>
                <a:srgbClr val="3F3F3F"/>
              </a:solidFill>
              <a:latin typeface="Walter Turncoat"/>
              <a:ea typeface="Walter Turncoat"/>
              <a:cs typeface="Walter Turncoat"/>
              <a:sym typeface="Walter Turncoat"/>
            </a:endParaRPr>
          </a:p>
        </p:txBody>
      </p:sp>
      <p:sp>
        <p:nvSpPr>
          <p:cNvPr id="265" name="Google Shape;265;p8"/>
          <p:cNvSpPr/>
          <p:nvPr/>
        </p:nvSpPr>
        <p:spPr>
          <a:xfrm rot="-2628110">
            <a:off x="11284054" y="400305"/>
            <a:ext cx="311073" cy="325953"/>
          </a:xfrm>
          <a:custGeom>
            <a:avLst/>
            <a:gdLst/>
            <a:ahLst/>
            <a:cxnLst/>
            <a:rect l="l" t="t" r="r" b="b"/>
            <a:pathLst>
              <a:path w="3537483" h="3706695" extrusionOk="0">
                <a:moveTo>
                  <a:pt x="400174" y="1761960"/>
                </a:moveTo>
                <a:lnTo>
                  <a:pt x="400174" y="2162134"/>
                </a:lnTo>
                <a:lnTo>
                  <a:pt x="0" y="2162134"/>
                </a:lnTo>
                <a:lnTo>
                  <a:pt x="0" y="1761960"/>
                </a:lnTo>
                <a:close/>
                <a:moveTo>
                  <a:pt x="2759324" y="2966643"/>
                </a:moveTo>
                <a:lnTo>
                  <a:pt x="2759324" y="3706695"/>
                </a:lnTo>
                <a:lnTo>
                  <a:pt x="2019272" y="3706695"/>
                </a:lnTo>
                <a:lnTo>
                  <a:pt x="2019272" y="2966643"/>
                </a:lnTo>
                <a:close/>
                <a:moveTo>
                  <a:pt x="1875730" y="1"/>
                </a:moveTo>
                <a:lnTo>
                  <a:pt x="1875730" y="200498"/>
                </a:lnTo>
                <a:lnTo>
                  <a:pt x="1675233" y="200497"/>
                </a:lnTo>
                <a:lnTo>
                  <a:pt x="1675233" y="0"/>
                </a:lnTo>
                <a:close/>
                <a:moveTo>
                  <a:pt x="3265032" y="568281"/>
                </a:moveTo>
                <a:lnTo>
                  <a:pt x="3257328" y="1083460"/>
                </a:lnTo>
                <a:lnTo>
                  <a:pt x="3537483" y="1083460"/>
                </a:lnTo>
                <a:lnTo>
                  <a:pt x="3537483" y="1383570"/>
                </a:lnTo>
                <a:lnTo>
                  <a:pt x="3237373" y="1383570"/>
                </a:lnTo>
                <a:lnTo>
                  <a:pt x="3237372" y="1091357"/>
                </a:lnTo>
                <a:lnTo>
                  <a:pt x="2808600" y="1084946"/>
                </a:lnTo>
                <a:lnTo>
                  <a:pt x="2800774" y="1608318"/>
                </a:lnTo>
                <a:lnTo>
                  <a:pt x="3142570" y="1613429"/>
                </a:lnTo>
                <a:lnTo>
                  <a:pt x="3134744" y="2136802"/>
                </a:lnTo>
                <a:lnTo>
                  <a:pt x="2616712" y="2129055"/>
                </a:lnTo>
                <a:lnTo>
                  <a:pt x="2608886" y="2652428"/>
                </a:lnTo>
                <a:lnTo>
                  <a:pt x="654253" y="2623200"/>
                </a:lnTo>
                <a:lnTo>
                  <a:pt x="662079" y="2099827"/>
                </a:lnTo>
                <a:lnTo>
                  <a:pt x="1180111" y="2107573"/>
                </a:lnTo>
                <a:lnTo>
                  <a:pt x="1187937" y="1584201"/>
                </a:lnTo>
                <a:lnTo>
                  <a:pt x="493669" y="1573819"/>
                </a:lnTo>
                <a:lnTo>
                  <a:pt x="501495" y="1050447"/>
                </a:lnTo>
                <a:lnTo>
                  <a:pt x="950101" y="1057155"/>
                </a:lnTo>
                <a:lnTo>
                  <a:pt x="957927" y="53378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66" name="Google Shape;266;p8"/>
          <p:cNvSpPr/>
          <p:nvPr/>
        </p:nvSpPr>
        <p:spPr>
          <a:xfrm>
            <a:off x="10605586" y="432476"/>
            <a:ext cx="83400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BFBFBF"/>
                </a:solidFill>
                <a:latin typeface="Walter Turncoat"/>
                <a:ea typeface="Walter Turncoat"/>
                <a:cs typeface="Walter Turncoat"/>
                <a:sym typeface="Walter Turncoat"/>
              </a:rPr>
              <a:t>Earios</a:t>
            </a:r>
            <a:endParaRPr sz="1100">
              <a:solidFill>
                <a:srgbClr val="BFBFBF"/>
              </a:solidFill>
              <a:latin typeface="Walter Turncoat"/>
              <a:ea typeface="Walter Turncoat"/>
              <a:cs typeface="Walter Turncoat"/>
              <a:sym typeface="Walter Turnco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500"/>
                                        <p:tgtEl>
                                          <p:spTgt spid="264"/>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65"/>
                                        </p:tgtEl>
                                        <p:attrNameLst>
                                          <p:attrName>style.visibility</p:attrName>
                                        </p:attrNameLst>
                                      </p:cBhvr>
                                      <p:to>
                                        <p:strVal val="visible"/>
                                      </p:to>
                                    </p:set>
                                    <p:anim calcmode="lin" valueType="num">
                                      <p:cBhvr additive="base">
                                        <p:cTn id="11" dur="500"/>
                                        <p:tgtEl>
                                          <p:spTgt spid="265"/>
                                        </p:tgtEl>
                                        <p:attrNameLst>
                                          <p:attrName>ppt_w</p:attrName>
                                        </p:attrNameLst>
                                      </p:cBhvr>
                                      <p:tavLst>
                                        <p:tav tm="0">
                                          <p:val>
                                            <p:strVal val="0"/>
                                          </p:val>
                                        </p:tav>
                                        <p:tav tm="100000">
                                          <p:val>
                                            <p:strVal val="#ppt_w"/>
                                          </p:val>
                                        </p:tav>
                                      </p:tavLst>
                                    </p:anim>
                                    <p:anim calcmode="lin" valueType="num">
                                      <p:cBhvr additive="base">
                                        <p:cTn id="12" dur="500"/>
                                        <p:tgtEl>
                                          <p:spTgt spid="265"/>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
          <p:cNvPicPr preferRelativeResize="0">
            <a:picLocks noGrp="1"/>
          </p:cNvPicPr>
          <p:nvPr>
            <p:ph type="pic" idx="2"/>
          </p:nvPr>
        </p:nvPicPr>
        <p:blipFill rotWithShape="1">
          <a:blip r:embed="rId3">
            <a:alphaModFix/>
          </a:blip>
          <a:srcRect t="10289" b="10289"/>
          <a:stretch/>
        </p:blipFill>
        <p:spPr>
          <a:xfrm>
            <a:off x="0" y="406805"/>
            <a:ext cx="11493500" cy="6044391"/>
          </a:xfrm>
          <a:prstGeom prst="rect">
            <a:avLst/>
          </a:prstGeom>
          <a:solidFill>
            <a:srgbClr val="F2F2F2"/>
          </a:solidFill>
          <a:ln>
            <a:noFill/>
          </a:ln>
        </p:spPr>
      </p:pic>
      <p:sp>
        <p:nvSpPr>
          <p:cNvPr id="106" name="Google Shape;106;p2"/>
          <p:cNvSpPr/>
          <p:nvPr/>
        </p:nvSpPr>
        <p:spPr>
          <a:xfrm>
            <a:off x="0" y="563281"/>
            <a:ext cx="11493500" cy="6044392"/>
          </a:xfrm>
          <a:custGeom>
            <a:avLst/>
            <a:gdLst/>
            <a:ahLst/>
            <a:cxnLst/>
            <a:rect l="l" t="t" r="r" b="b"/>
            <a:pathLst>
              <a:path w="10067895" h="6609822" extrusionOk="0">
                <a:moveTo>
                  <a:pt x="8130845" y="4666414"/>
                </a:moveTo>
                <a:cubicBezTo>
                  <a:pt x="8138115" y="4768686"/>
                  <a:pt x="8138115" y="4768686"/>
                  <a:pt x="8343463" y="4761103"/>
                </a:cubicBezTo>
                <a:cubicBezTo>
                  <a:pt x="8344998" y="4745937"/>
                  <a:pt x="8346452" y="4730921"/>
                  <a:pt x="8347986" y="4715906"/>
                </a:cubicBezTo>
                <a:cubicBezTo>
                  <a:pt x="8276946" y="4699599"/>
                  <a:pt x="8205816" y="4683577"/>
                  <a:pt x="8130845" y="4666414"/>
                </a:cubicBezTo>
                <a:close/>
                <a:moveTo>
                  <a:pt x="9015504" y="4595045"/>
                </a:moveTo>
                <a:lnTo>
                  <a:pt x="9052007" y="4613214"/>
                </a:lnTo>
                <a:cubicBezTo>
                  <a:pt x="9036955" y="4688728"/>
                  <a:pt x="9023196" y="4765382"/>
                  <a:pt x="9003872" y="4838043"/>
                </a:cubicBezTo>
                <a:cubicBezTo>
                  <a:pt x="9002418" y="4843478"/>
                  <a:pt x="8961643" y="4819588"/>
                  <a:pt x="8936682" y="4808432"/>
                </a:cubicBezTo>
                <a:cubicBezTo>
                  <a:pt x="8967539" y="4724765"/>
                  <a:pt x="8991567" y="4659838"/>
                  <a:pt x="9015504" y="4595045"/>
                </a:cubicBezTo>
                <a:close/>
                <a:moveTo>
                  <a:pt x="8414332" y="4467758"/>
                </a:moveTo>
                <a:cubicBezTo>
                  <a:pt x="8433396" y="4574159"/>
                  <a:pt x="8449983" y="4666414"/>
                  <a:pt x="8467592" y="4764812"/>
                </a:cubicBezTo>
                <a:cubicBezTo>
                  <a:pt x="8557526" y="4732063"/>
                  <a:pt x="8544538" y="4624941"/>
                  <a:pt x="8526668" y="4513376"/>
                </a:cubicBezTo>
                <a:cubicBezTo>
                  <a:pt x="8489304" y="4498225"/>
                  <a:pt x="8453833" y="4483780"/>
                  <a:pt x="8414332" y="4467758"/>
                </a:cubicBezTo>
                <a:close/>
                <a:moveTo>
                  <a:pt x="8281820" y="4381223"/>
                </a:moveTo>
                <a:cubicBezTo>
                  <a:pt x="8267199" y="4416135"/>
                  <a:pt x="8250702" y="4449304"/>
                  <a:pt x="8238478" y="4486633"/>
                </a:cubicBezTo>
                <a:cubicBezTo>
                  <a:pt x="8224970" y="4527685"/>
                  <a:pt x="8215483" y="4572597"/>
                  <a:pt x="8196670" y="4645393"/>
                </a:cubicBezTo>
                <a:cubicBezTo>
                  <a:pt x="8241045" y="4629371"/>
                  <a:pt x="8281308" y="4628951"/>
                  <a:pt x="8310891" y="4598904"/>
                </a:cubicBezTo>
                <a:cubicBezTo>
                  <a:pt x="8331068" y="4578603"/>
                  <a:pt x="8349189" y="4511378"/>
                  <a:pt x="8343974" y="4474485"/>
                </a:cubicBezTo>
                <a:cubicBezTo>
                  <a:pt x="8338760" y="4437442"/>
                  <a:pt x="8303792" y="4411840"/>
                  <a:pt x="8281820" y="4381223"/>
                </a:cubicBezTo>
                <a:close/>
                <a:moveTo>
                  <a:pt x="917156" y="3456008"/>
                </a:moveTo>
                <a:cubicBezTo>
                  <a:pt x="868079" y="3546972"/>
                  <a:pt x="823964" y="3645655"/>
                  <a:pt x="773954" y="3752641"/>
                </a:cubicBezTo>
                <a:cubicBezTo>
                  <a:pt x="855603" y="3840737"/>
                  <a:pt x="882358" y="3791396"/>
                  <a:pt x="895866" y="3699155"/>
                </a:cubicBezTo>
                <a:cubicBezTo>
                  <a:pt x="905353" y="3634648"/>
                  <a:pt x="913135" y="3569421"/>
                  <a:pt x="923053" y="3493622"/>
                </a:cubicBezTo>
                <a:cubicBezTo>
                  <a:pt x="949037" y="3529810"/>
                  <a:pt x="960408" y="3545396"/>
                  <a:pt x="971780" y="3561132"/>
                </a:cubicBezTo>
                <a:cubicBezTo>
                  <a:pt x="962464" y="3504358"/>
                  <a:pt x="920055" y="3450437"/>
                  <a:pt x="917156" y="3456008"/>
                </a:cubicBezTo>
                <a:close/>
                <a:moveTo>
                  <a:pt x="722148" y="3362326"/>
                </a:moveTo>
                <a:cubicBezTo>
                  <a:pt x="719069" y="3429836"/>
                  <a:pt x="715308" y="3512797"/>
                  <a:pt x="712149" y="3582874"/>
                </a:cubicBezTo>
                <a:cubicBezTo>
                  <a:pt x="770534" y="3550546"/>
                  <a:pt x="815249" y="3525800"/>
                  <a:pt x="856707" y="3503067"/>
                </a:cubicBezTo>
                <a:cubicBezTo>
                  <a:pt x="815079" y="3459581"/>
                  <a:pt x="775237" y="3417823"/>
                  <a:pt x="722148" y="3362326"/>
                </a:cubicBezTo>
                <a:close/>
                <a:moveTo>
                  <a:pt x="2267045" y="3078141"/>
                </a:moveTo>
                <a:cubicBezTo>
                  <a:pt x="2183350" y="3328856"/>
                  <a:pt x="2014083" y="3162243"/>
                  <a:pt x="1906701" y="3287098"/>
                </a:cubicBezTo>
                <a:cubicBezTo>
                  <a:pt x="2145052" y="3350028"/>
                  <a:pt x="2274055" y="3277653"/>
                  <a:pt x="2267045" y="3078141"/>
                </a:cubicBezTo>
                <a:close/>
                <a:moveTo>
                  <a:pt x="3139309" y="2952565"/>
                </a:moveTo>
                <a:cubicBezTo>
                  <a:pt x="3098956" y="3041247"/>
                  <a:pt x="3059715" y="3127347"/>
                  <a:pt x="3020556" y="3213446"/>
                </a:cubicBezTo>
                <a:cubicBezTo>
                  <a:pt x="3087674" y="3147648"/>
                  <a:pt x="3143752" y="3053545"/>
                  <a:pt x="3194364" y="3243477"/>
                </a:cubicBezTo>
                <a:cubicBezTo>
                  <a:pt x="3215223" y="3204001"/>
                  <a:pt x="3229844" y="3176252"/>
                  <a:pt x="3240695" y="3156086"/>
                </a:cubicBezTo>
                <a:cubicBezTo>
                  <a:pt x="3205476" y="3085438"/>
                  <a:pt x="3174107" y="3022643"/>
                  <a:pt x="3139309" y="2952565"/>
                </a:cubicBezTo>
                <a:close/>
                <a:moveTo>
                  <a:pt x="3462459" y="2918525"/>
                </a:moveTo>
                <a:cubicBezTo>
                  <a:pt x="3476999" y="2988318"/>
                  <a:pt x="3484431" y="3029235"/>
                  <a:pt x="3493927" y="3068696"/>
                </a:cubicBezTo>
                <a:cubicBezTo>
                  <a:pt x="3505038" y="3115184"/>
                  <a:pt x="3518025" y="3160381"/>
                  <a:pt x="3530259" y="3206148"/>
                </a:cubicBezTo>
                <a:cubicBezTo>
                  <a:pt x="3546074" y="3189841"/>
                  <a:pt x="3575306" y="3173249"/>
                  <a:pt x="3575136" y="3157228"/>
                </a:cubicBezTo>
                <a:cubicBezTo>
                  <a:pt x="3574543" y="3090874"/>
                  <a:pt x="3572748" y="3018363"/>
                  <a:pt x="3555641" y="2961289"/>
                </a:cubicBezTo>
                <a:cubicBezTo>
                  <a:pt x="3547438" y="2933826"/>
                  <a:pt x="3504185" y="2935838"/>
                  <a:pt x="3462459" y="2918525"/>
                </a:cubicBezTo>
                <a:close/>
                <a:moveTo>
                  <a:pt x="3934246" y="2836953"/>
                </a:moveTo>
                <a:cubicBezTo>
                  <a:pt x="3865440" y="2827514"/>
                  <a:pt x="3841494" y="3014235"/>
                  <a:pt x="3775781" y="3018078"/>
                </a:cubicBezTo>
                <a:cubicBezTo>
                  <a:pt x="3884697" y="3135785"/>
                  <a:pt x="3922142" y="2940838"/>
                  <a:pt x="3990113" y="2879484"/>
                </a:cubicBezTo>
                <a:cubicBezTo>
                  <a:pt x="3968392" y="2851755"/>
                  <a:pt x="3950125" y="2839131"/>
                  <a:pt x="3934246" y="2836953"/>
                </a:cubicBezTo>
                <a:close/>
                <a:moveTo>
                  <a:pt x="4655679" y="2807997"/>
                </a:moveTo>
                <a:cubicBezTo>
                  <a:pt x="4608899" y="2812317"/>
                  <a:pt x="4561852" y="2839404"/>
                  <a:pt x="4543320" y="2920387"/>
                </a:cubicBezTo>
                <a:cubicBezTo>
                  <a:pt x="4529812" y="2979593"/>
                  <a:pt x="4556657" y="3064702"/>
                  <a:pt x="4565372" y="3138218"/>
                </a:cubicBezTo>
                <a:lnTo>
                  <a:pt x="4598545" y="3174826"/>
                </a:lnTo>
                <a:cubicBezTo>
                  <a:pt x="4592218" y="2907083"/>
                  <a:pt x="4665313" y="2932685"/>
                  <a:pt x="4751145" y="3002627"/>
                </a:cubicBezTo>
                <a:cubicBezTo>
                  <a:pt x="4751405" y="3002762"/>
                  <a:pt x="4756701" y="2985885"/>
                  <a:pt x="4759698" y="2976876"/>
                </a:cubicBezTo>
                <a:cubicBezTo>
                  <a:pt x="4759698" y="2976876"/>
                  <a:pt x="4759779" y="2976876"/>
                  <a:pt x="4759869" y="2977026"/>
                </a:cubicBezTo>
                <a:cubicBezTo>
                  <a:pt x="4740635" y="2916528"/>
                  <a:pt x="4723958" y="2813836"/>
                  <a:pt x="4701305" y="2810112"/>
                </a:cubicBezTo>
                <a:cubicBezTo>
                  <a:pt x="4686837" y="2807646"/>
                  <a:pt x="4671273" y="2806557"/>
                  <a:pt x="4655679" y="2807997"/>
                </a:cubicBezTo>
                <a:close/>
                <a:moveTo>
                  <a:pt x="4324554" y="2707421"/>
                </a:moveTo>
                <a:cubicBezTo>
                  <a:pt x="4355070" y="2872052"/>
                  <a:pt x="4310696" y="2947280"/>
                  <a:pt x="4236155" y="3005916"/>
                </a:cubicBezTo>
                <a:cubicBezTo>
                  <a:pt x="4300266" y="3031082"/>
                  <a:pt x="4360626" y="3036232"/>
                  <a:pt x="4420294" y="3028079"/>
                </a:cubicBezTo>
                <a:cubicBezTo>
                  <a:pt x="4439708" y="3025511"/>
                  <a:pt x="4457147" y="2987461"/>
                  <a:pt x="4476292" y="2967581"/>
                </a:cubicBezTo>
                <a:cubicBezTo>
                  <a:pt x="4490823" y="2952565"/>
                  <a:pt x="4506476" y="2940403"/>
                  <a:pt x="4512965" y="2934832"/>
                </a:cubicBezTo>
                <a:cubicBezTo>
                  <a:pt x="4499547" y="2860324"/>
                  <a:pt x="4491855" y="2817845"/>
                  <a:pt x="4481767" y="2761627"/>
                </a:cubicBezTo>
                <a:cubicBezTo>
                  <a:pt x="4462703" y="2824843"/>
                  <a:pt x="4445264" y="2882908"/>
                  <a:pt x="4427825" y="2940988"/>
                </a:cubicBezTo>
                <a:cubicBezTo>
                  <a:pt x="4415340" y="2924816"/>
                  <a:pt x="4402855" y="2908660"/>
                  <a:pt x="4390379" y="2892503"/>
                </a:cubicBezTo>
                <a:cubicBezTo>
                  <a:pt x="4379178" y="2838867"/>
                  <a:pt x="4367977" y="2785232"/>
                  <a:pt x="4356865" y="2731596"/>
                </a:cubicBezTo>
                <a:cubicBezTo>
                  <a:pt x="4346095" y="2723592"/>
                  <a:pt x="4335315" y="2715439"/>
                  <a:pt x="4324554" y="2707421"/>
                </a:cubicBezTo>
                <a:close/>
                <a:moveTo>
                  <a:pt x="5387877" y="2666804"/>
                </a:moveTo>
                <a:cubicBezTo>
                  <a:pt x="5373606" y="2718292"/>
                  <a:pt x="5361552" y="2761627"/>
                  <a:pt x="5347954" y="2810683"/>
                </a:cubicBezTo>
                <a:cubicBezTo>
                  <a:pt x="5312475" y="2782514"/>
                  <a:pt x="5283583" y="2759480"/>
                  <a:pt x="5270075" y="2748759"/>
                </a:cubicBezTo>
                <a:cubicBezTo>
                  <a:pt x="5235196" y="2818701"/>
                  <a:pt x="5207920" y="2873193"/>
                  <a:pt x="5177144" y="2935117"/>
                </a:cubicBezTo>
                <a:cubicBezTo>
                  <a:pt x="5225018" y="2939126"/>
                  <a:pt x="5279903" y="2968587"/>
                  <a:pt x="5320427" y="2940267"/>
                </a:cubicBezTo>
                <a:cubicBezTo>
                  <a:pt x="5366596" y="2907939"/>
                  <a:pt x="5399850" y="2824272"/>
                  <a:pt x="5419165" y="2793806"/>
                </a:cubicBezTo>
                <a:cubicBezTo>
                  <a:pt x="5495689" y="2841585"/>
                  <a:pt x="5549631" y="2875340"/>
                  <a:pt x="5603573" y="2908945"/>
                </a:cubicBezTo>
                <a:cubicBezTo>
                  <a:pt x="5607074" y="2893209"/>
                  <a:pt x="5610502" y="2877472"/>
                  <a:pt x="5614083" y="2861751"/>
                </a:cubicBezTo>
                <a:cubicBezTo>
                  <a:pt x="5539031" y="2797094"/>
                  <a:pt x="5463970" y="2732317"/>
                  <a:pt x="5387877" y="2666804"/>
                </a:cubicBezTo>
                <a:close/>
                <a:moveTo>
                  <a:pt x="5898092" y="2515912"/>
                </a:moveTo>
                <a:cubicBezTo>
                  <a:pt x="5853807" y="2613739"/>
                  <a:pt x="5809092" y="2712286"/>
                  <a:pt x="5764035" y="2811689"/>
                </a:cubicBezTo>
                <a:cubicBezTo>
                  <a:pt x="5733689" y="2805112"/>
                  <a:pt x="5702742" y="2798536"/>
                  <a:pt x="5671795" y="2791809"/>
                </a:cubicBezTo>
                <a:cubicBezTo>
                  <a:pt x="5667352" y="2803100"/>
                  <a:pt x="5662901" y="2814407"/>
                  <a:pt x="5658458" y="2825699"/>
                </a:cubicBezTo>
                <a:cubicBezTo>
                  <a:pt x="5681453" y="2867036"/>
                  <a:pt x="5704537" y="2908224"/>
                  <a:pt x="5729247" y="2952430"/>
                </a:cubicBezTo>
                <a:cubicBezTo>
                  <a:pt x="5776520" y="2882487"/>
                  <a:pt x="5823282" y="2838432"/>
                  <a:pt x="5847479" y="2771492"/>
                </a:cubicBezTo>
                <a:cubicBezTo>
                  <a:pt x="5875177" y="2695123"/>
                  <a:pt x="5975109" y="2640061"/>
                  <a:pt x="5898092" y="2515912"/>
                </a:cubicBezTo>
                <a:close/>
                <a:moveTo>
                  <a:pt x="5117044" y="2496181"/>
                </a:moveTo>
                <a:cubicBezTo>
                  <a:pt x="5119611" y="2496887"/>
                  <a:pt x="5129359" y="2499185"/>
                  <a:pt x="5139016" y="2501332"/>
                </a:cubicBezTo>
                <a:cubicBezTo>
                  <a:pt x="5162101" y="2506197"/>
                  <a:pt x="5185356" y="2510627"/>
                  <a:pt x="5208522" y="2515206"/>
                </a:cubicBezTo>
                <a:cubicBezTo>
                  <a:pt x="5185186" y="2563256"/>
                  <a:pt x="5165601" y="2619039"/>
                  <a:pt x="5137392" y="2656503"/>
                </a:cubicBezTo>
                <a:cubicBezTo>
                  <a:pt x="5115761" y="2685108"/>
                  <a:pt x="5083109" y="2690408"/>
                  <a:pt x="5029418" y="2720725"/>
                </a:cubicBezTo>
                <a:cubicBezTo>
                  <a:pt x="5065068" y="2629340"/>
                  <a:pt x="5087812" y="2570974"/>
                  <a:pt x="5117044" y="2496181"/>
                </a:cubicBezTo>
                <a:close/>
                <a:moveTo>
                  <a:pt x="7269782" y="2259040"/>
                </a:moveTo>
                <a:cubicBezTo>
                  <a:pt x="7197889" y="2276639"/>
                  <a:pt x="7142143" y="2290363"/>
                  <a:pt x="7075124" y="2306670"/>
                </a:cubicBezTo>
                <a:cubicBezTo>
                  <a:pt x="7147358" y="2452561"/>
                  <a:pt x="7171726" y="2447696"/>
                  <a:pt x="7269782" y="2259040"/>
                </a:cubicBezTo>
                <a:close/>
                <a:moveTo>
                  <a:pt x="5090971" y="2234024"/>
                </a:moveTo>
                <a:cubicBezTo>
                  <a:pt x="5027192" y="2293651"/>
                  <a:pt x="4974192" y="2343143"/>
                  <a:pt x="4943326" y="2372033"/>
                </a:cubicBezTo>
                <a:cubicBezTo>
                  <a:pt x="4930760" y="2456705"/>
                  <a:pt x="4922126" y="2514335"/>
                  <a:pt x="4915116" y="2560974"/>
                </a:cubicBezTo>
                <a:cubicBezTo>
                  <a:pt x="4820821" y="2504470"/>
                  <a:pt x="4868956" y="2278065"/>
                  <a:pt x="4721481" y="2278786"/>
                </a:cubicBezTo>
                <a:cubicBezTo>
                  <a:pt x="4755848" y="2384045"/>
                  <a:pt x="4781320" y="2461706"/>
                  <a:pt x="4812357" y="2556814"/>
                </a:cubicBezTo>
                <a:cubicBezTo>
                  <a:pt x="4779444" y="2542084"/>
                  <a:pt x="4750974" y="2529216"/>
                  <a:pt x="4711653" y="2511632"/>
                </a:cubicBezTo>
                <a:cubicBezTo>
                  <a:pt x="4775594" y="2668515"/>
                  <a:pt x="4794577" y="2816689"/>
                  <a:pt x="4761664" y="2977446"/>
                </a:cubicBezTo>
                <a:cubicBezTo>
                  <a:pt x="4807824" y="2986320"/>
                  <a:pt x="4851337" y="3028799"/>
                  <a:pt x="4886224" y="2912519"/>
                </a:cubicBezTo>
                <a:cubicBezTo>
                  <a:pt x="4917252" y="2808971"/>
                  <a:pt x="5013774" y="2823987"/>
                  <a:pt x="5077463" y="2915672"/>
                </a:cubicBezTo>
                <a:cubicBezTo>
                  <a:pt x="5083360" y="2924111"/>
                  <a:pt x="5094391" y="2922669"/>
                  <a:pt x="5112000" y="2929261"/>
                </a:cubicBezTo>
                <a:cubicBezTo>
                  <a:pt x="5104730" y="2884064"/>
                  <a:pt x="5099605" y="2851300"/>
                  <a:pt x="5094561" y="2818701"/>
                </a:cubicBezTo>
                <a:cubicBezTo>
                  <a:pt x="5102002" y="2830278"/>
                  <a:pt x="5109442" y="2842005"/>
                  <a:pt x="5116874" y="2853597"/>
                </a:cubicBezTo>
                <a:cubicBezTo>
                  <a:pt x="5165772" y="2786808"/>
                  <a:pt x="5214679" y="2720004"/>
                  <a:pt x="5276744" y="2635196"/>
                </a:cubicBezTo>
                <a:cubicBezTo>
                  <a:pt x="5266144" y="2559112"/>
                  <a:pt x="5250580" y="2448267"/>
                  <a:pt x="5237413" y="2354164"/>
                </a:cubicBezTo>
                <a:cubicBezTo>
                  <a:pt x="5183301" y="2361312"/>
                  <a:pt x="5130131" y="2368309"/>
                  <a:pt x="5071225" y="2376177"/>
                </a:cubicBezTo>
                <a:cubicBezTo>
                  <a:pt x="5079429" y="2316971"/>
                  <a:pt x="5084051" y="2283936"/>
                  <a:pt x="5090971" y="2234024"/>
                </a:cubicBezTo>
                <a:close/>
                <a:moveTo>
                  <a:pt x="6218163" y="2153496"/>
                </a:moveTo>
                <a:cubicBezTo>
                  <a:pt x="6148236" y="2143060"/>
                  <a:pt x="6090524" y="2178376"/>
                  <a:pt x="6066246" y="2296519"/>
                </a:cubicBezTo>
                <a:cubicBezTo>
                  <a:pt x="6061713" y="2318262"/>
                  <a:pt x="6086171" y="2356732"/>
                  <a:pt x="6097282" y="2387484"/>
                </a:cubicBezTo>
                <a:cubicBezTo>
                  <a:pt x="6114982" y="2167656"/>
                  <a:pt x="6220470" y="2264341"/>
                  <a:pt x="6282795" y="2174232"/>
                </a:cubicBezTo>
                <a:cubicBezTo>
                  <a:pt x="6261254" y="2167085"/>
                  <a:pt x="6239883" y="2156784"/>
                  <a:pt x="6218163" y="2153496"/>
                </a:cubicBezTo>
                <a:close/>
                <a:moveTo>
                  <a:pt x="9278725" y="1740867"/>
                </a:moveTo>
                <a:cubicBezTo>
                  <a:pt x="9287449" y="1750027"/>
                  <a:pt x="9296164" y="1759036"/>
                  <a:pt x="9304799" y="1768046"/>
                </a:cubicBezTo>
                <a:lnTo>
                  <a:pt x="9273404" y="1750348"/>
                </a:lnTo>
                <a:lnTo>
                  <a:pt x="9273510" y="1750162"/>
                </a:lnTo>
                <a:lnTo>
                  <a:pt x="9273446" y="1750126"/>
                </a:lnTo>
                <a:close/>
                <a:moveTo>
                  <a:pt x="1511020" y="1647514"/>
                </a:moveTo>
                <a:cubicBezTo>
                  <a:pt x="1469045" y="1660335"/>
                  <a:pt x="1440364" y="1731881"/>
                  <a:pt x="1403335" y="1747159"/>
                </a:cubicBezTo>
                <a:cubicBezTo>
                  <a:pt x="1405902" y="1764036"/>
                  <a:pt x="1408549" y="1780914"/>
                  <a:pt x="1411116" y="1797942"/>
                </a:cubicBezTo>
                <a:cubicBezTo>
                  <a:pt x="1470192" y="1772055"/>
                  <a:pt x="1529179" y="1746168"/>
                  <a:pt x="1605604" y="1712698"/>
                </a:cubicBezTo>
                <a:cubicBezTo>
                  <a:pt x="1566174" y="1653270"/>
                  <a:pt x="1536204" y="1639822"/>
                  <a:pt x="1511020" y="1647514"/>
                </a:cubicBezTo>
                <a:close/>
                <a:moveTo>
                  <a:pt x="1316220" y="1582408"/>
                </a:moveTo>
                <a:cubicBezTo>
                  <a:pt x="1298951" y="1641464"/>
                  <a:pt x="1271423" y="1699544"/>
                  <a:pt x="1269036" y="1760328"/>
                </a:cubicBezTo>
                <a:cubicBezTo>
                  <a:pt x="1267833" y="1788932"/>
                  <a:pt x="1315026" y="1822822"/>
                  <a:pt x="1343666" y="1858575"/>
                </a:cubicBezTo>
                <a:lnTo>
                  <a:pt x="1343666" y="1595562"/>
                </a:lnTo>
                <a:cubicBezTo>
                  <a:pt x="1334520" y="1591267"/>
                  <a:pt x="1325366" y="1586837"/>
                  <a:pt x="1316220" y="1582408"/>
                </a:cubicBezTo>
                <a:close/>
                <a:moveTo>
                  <a:pt x="5723586" y="777"/>
                </a:moveTo>
                <a:cubicBezTo>
                  <a:pt x="5738858" y="4406"/>
                  <a:pt x="5757658" y="21027"/>
                  <a:pt x="5781654" y="56479"/>
                </a:cubicBezTo>
                <a:cubicBezTo>
                  <a:pt x="5724795" y="125986"/>
                  <a:pt x="5733519" y="183060"/>
                  <a:pt x="5806444" y="219533"/>
                </a:cubicBezTo>
                <a:cubicBezTo>
                  <a:pt x="5838755" y="146587"/>
                  <a:pt x="5867566" y="81945"/>
                  <a:pt x="5893981" y="22438"/>
                </a:cubicBezTo>
                <a:cubicBezTo>
                  <a:pt x="6010769" y="87231"/>
                  <a:pt x="5927495" y="239264"/>
                  <a:pt x="5961781" y="332811"/>
                </a:cubicBezTo>
                <a:cubicBezTo>
                  <a:pt x="6036322" y="150026"/>
                  <a:pt x="6260742" y="62350"/>
                  <a:pt x="6346574" y="195643"/>
                </a:cubicBezTo>
                <a:cubicBezTo>
                  <a:pt x="6350936" y="152879"/>
                  <a:pt x="6354266" y="119980"/>
                  <a:pt x="6354346" y="119694"/>
                </a:cubicBezTo>
                <a:cubicBezTo>
                  <a:pt x="6400085" y="129995"/>
                  <a:pt x="6456082" y="115835"/>
                  <a:pt x="6484552" y="156032"/>
                </a:cubicBezTo>
                <a:cubicBezTo>
                  <a:pt x="6520975" y="207235"/>
                  <a:pt x="6535075" y="302629"/>
                  <a:pt x="6555422" y="368127"/>
                </a:cubicBezTo>
                <a:cubicBezTo>
                  <a:pt x="6572951" y="300347"/>
                  <a:pt x="6595264" y="214233"/>
                  <a:pt x="6619803" y="119409"/>
                </a:cubicBezTo>
                <a:cubicBezTo>
                  <a:pt x="6678528" y="291893"/>
                  <a:pt x="6929193" y="357691"/>
                  <a:pt x="6974582" y="240270"/>
                </a:cubicBezTo>
                <a:cubicBezTo>
                  <a:pt x="7019728" y="259580"/>
                  <a:pt x="7062469" y="277884"/>
                  <a:pt x="7133940" y="308350"/>
                </a:cubicBezTo>
                <a:cubicBezTo>
                  <a:pt x="7109571" y="219383"/>
                  <a:pt x="7099914" y="184066"/>
                  <a:pt x="7083588" y="123989"/>
                </a:cubicBezTo>
                <a:cubicBezTo>
                  <a:pt x="7135133" y="167474"/>
                  <a:pt x="7171816" y="198226"/>
                  <a:pt x="7214727" y="234263"/>
                </a:cubicBezTo>
                <a:cubicBezTo>
                  <a:pt x="7291673" y="14585"/>
                  <a:pt x="7358091" y="288755"/>
                  <a:pt x="7437774" y="264580"/>
                </a:cubicBezTo>
                <a:cubicBezTo>
                  <a:pt x="7470436" y="254715"/>
                  <a:pt x="7506337" y="275316"/>
                  <a:pt x="7564893" y="286893"/>
                </a:cubicBezTo>
                <a:cubicBezTo>
                  <a:pt x="7578410" y="344253"/>
                  <a:pt x="7601746" y="442785"/>
                  <a:pt x="7625764" y="544771"/>
                </a:cubicBezTo>
                <a:cubicBezTo>
                  <a:pt x="7697154" y="514724"/>
                  <a:pt x="7776317" y="491856"/>
                  <a:pt x="7756311" y="335949"/>
                </a:cubicBezTo>
                <a:cubicBezTo>
                  <a:pt x="7809912" y="358833"/>
                  <a:pt x="7862229" y="378428"/>
                  <a:pt x="7913443" y="404180"/>
                </a:cubicBezTo>
                <a:cubicBezTo>
                  <a:pt x="7937811" y="416327"/>
                  <a:pt x="7960034" y="439496"/>
                  <a:pt x="7982859" y="459092"/>
                </a:cubicBezTo>
                <a:cubicBezTo>
                  <a:pt x="8005091" y="478117"/>
                  <a:pt x="8026201" y="500715"/>
                  <a:pt x="8048774" y="518448"/>
                </a:cubicBezTo>
                <a:cubicBezTo>
                  <a:pt x="8080663" y="543479"/>
                  <a:pt x="8113747" y="584952"/>
                  <a:pt x="8145897" y="583961"/>
                </a:cubicBezTo>
                <a:cubicBezTo>
                  <a:pt x="8194965" y="582235"/>
                  <a:pt x="8246681" y="560927"/>
                  <a:pt x="8291477" y="527037"/>
                </a:cubicBezTo>
                <a:cubicBezTo>
                  <a:pt x="8317901" y="506871"/>
                  <a:pt x="8333545" y="446374"/>
                  <a:pt x="8344055" y="424631"/>
                </a:cubicBezTo>
                <a:cubicBezTo>
                  <a:pt x="8371762" y="486991"/>
                  <a:pt x="8397575" y="545476"/>
                  <a:pt x="8423478" y="603977"/>
                </a:cubicBezTo>
                <a:cubicBezTo>
                  <a:pt x="8440747" y="575087"/>
                  <a:pt x="8457845" y="546347"/>
                  <a:pt x="8475033" y="517592"/>
                </a:cubicBezTo>
                <a:cubicBezTo>
                  <a:pt x="8482043" y="499859"/>
                  <a:pt x="8488963" y="482126"/>
                  <a:pt x="8495973" y="464392"/>
                </a:cubicBezTo>
                <a:cubicBezTo>
                  <a:pt x="8515548" y="505865"/>
                  <a:pt x="8535132" y="547338"/>
                  <a:pt x="8558387" y="596680"/>
                </a:cubicBezTo>
                <a:cubicBezTo>
                  <a:pt x="8597709" y="560927"/>
                  <a:pt x="8654478" y="509439"/>
                  <a:pt x="8711238" y="457951"/>
                </a:cubicBezTo>
                <a:cubicBezTo>
                  <a:pt x="8715340" y="472260"/>
                  <a:pt x="8719532" y="486555"/>
                  <a:pt x="8723633" y="501000"/>
                </a:cubicBezTo>
                <a:cubicBezTo>
                  <a:pt x="8653194" y="554201"/>
                  <a:pt x="8653194" y="554201"/>
                  <a:pt x="8763556" y="704522"/>
                </a:cubicBezTo>
                <a:cubicBezTo>
                  <a:pt x="8791514" y="628858"/>
                  <a:pt x="8819984" y="551633"/>
                  <a:pt x="8848454" y="474393"/>
                </a:cubicBezTo>
                <a:cubicBezTo>
                  <a:pt x="8859907" y="485699"/>
                  <a:pt x="8871368" y="496991"/>
                  <a:pt x="8882902" y="508298"/>
                </a:cubicBezTo>
                <a:cubicBezTo>
                  <a:pt x="8858112" y="590103"/>
                  <a:pt x="8833321" y="672058"/>
                  <a:pt x="8808531" y="754013"/>
                </a:cubicBezTo>
                <a:lnTo>
                  <a:pt x="8828277" y="771311"/>
                </a:lnTo>
                <a:cubicBezTo>
                  <a:pt x="8842037" y="751010"/>
                  <a:pt x="8855715" y="730694"/>
                  <a:pt x="8879913" y="694791"/>
                </a:cubicBezTo>
                <a:cubicBezTo>
                  <a:pt x="8873756" y="794195"/>
                  <a:pt x="8867087" y="874288"/>
                  <a:pt x="8864358" y="954816"/>
                </a:cubicBezTo>
                <a:cubicBezTo>
                  <a:pt x="8861962" y="1024759"/>
                  <a:pt x="8863838" y="1094972"/>
                  <a:pt x="8863838" y="1163338"/>
                </a:cubicBezTo>
                <a:cubicBezTo>
                  <a:pt x="8785958" y="1133742"/>
                  <a:pt x="8771939" y="1053364"/>
                  <a:pt x="8827676" y="856419"/>
                </a:cubicBezTo>
                <a:cubicBezTo>
                  <a:pt x="8773052" y="895039"/>
                  <a:pt x="8729790" y="925356"/>
                  <a:pt x="8675417" y="963676"/>
                </a:cubicBezTo>
                <a:cubicBezTo>
                  <a:pt x="8706715" y="1025330"/>
                  <a:pt x="8729710" y="1070526"/>
                  <a:pt x="8742275" y="1095407"/>
                </a:cubicBezTo>
                <a:cubicBezTo>
                  <a:pt x="8732698" y="1164629"/>
                  <a:pt x="8723723" y="1228701"/>
                  <a:pt x="8714828" y="1292922"/>
                </a:cubicBezTo>
                <a:cubicBezTo>
                  <a:pt x="8724836" y="1299214"/>
                  <a:pt x="8734754" y="1305505"/>
                  <a:pt x="8744582" y="1311662"/>
                </a:cubicBezTo>
                <a:cubicBezTo>
                  <a:pt x="8767325" y="1281480"/>
                  <a:pt x="8789890" y="1251299"/>
                  <a:pt x="8819302" y="1212108"/>
                </a:cubicBezTo>
                <a:cubicBezTo>
                  <a:pt x="8837594" y="1247876"/>
                  <a:pt x="8856065" y="1284048"/>
                  <a:pt x="8892137" y="1354426"/>
                </a:cubicBezTo>
                <a:cubicBezTo>
                  <a:pt x="8905214" y="1226839"/>
                  <a:pt x="8915473" y="1126445"/>
                  <a:pt x="8929583" y="989142"/>
                </a:cubicBezTo>
                <a:cubicBezTo>
                  <a:pt x="8939330" y="1057643"/>
                  <a:pt x="8944033" y="1091113"/>
                  <a:pt x="8948987" y="1125438"/>
                </a:cubicBezTo>
                <a:cubicBezTo>
                  <a:pt x="8962244" y="1113861"/>
                  <a:pt x="8975231" y="1102420"/>
                  <a:pt x="8979252" y="1098981"/>
                </a:cubicBezTo>
                <a:cubicBezTo>
                  <a:pt x="9009428" y="1239152"/>
                  <a:pt x="9039271" y="1378166"/>
                  <a:pt x="9069275" y="1517330"/>
                </a:cubicBezTo>
                <a:cubicBezTo>
                  <a:pt x="9077739" y="1511039"/>
                  <a:pt x="9086203" y="1504732"/>
                  <a:pt x="9094667" y="1498441"/>
                </a:cubicBezTo>
                <a:cubicBezTo>
                  <a:pt x="9105267" y="1429084"/>
                  <a:pt x="9115867" y="1359862"/>
                  <a:pt x="9128522" y="1276766"/>
                </a:cubicBezTo>
                <a:cubicBezTo>
                  <a:pt x="9108776" y="1272471"/>
                  <a:pt x="9089282" y="1268177"/>
                  <a:pt x="9069706" y="1263882"/>
                </a:cubicBezTo>
                <a:cubicBezTo>
                  <a:pt x="9102960" y="1213835"/>
                  <a:pt x="9136214" y="1163623"/>
                  <a:pt x="9166560" y="1117570"/>
                </a:cubicBezTo>
                <a:cubicBezTo>
                  <a:pt x="9226488" y="1201673"/>
                  <a:pt x="9286166" y="1285490"/>
                  <a:pt x="9345834" y="1369292"/>
                </a:cubicBezTo>
                <a:cubicBezTo>
                  <a:pt x="9344039" y="1375733"/>
                  <a:pt x="9342073" y="1382175"/>
                  <a:pt x="9340197" y="1388602"/>
                </a:cubicBezTo>
                <a:cubicBezTo>
                  <a:pt x="9323782" y="1379878"/>
                  <a:pt x="9307285" y="1371154"/>
                  <a:pt x="9290869" y="1362294"/>
                </a:cubicBezTo>
                <a:cubicBezTo>
                  <a:pt x="9320191" y="1384893"/>
                  <a:pt x="9349595" y="1407491"/>
                  <a:pt x="9378917" y="1429940"/>
                </a:cubicBezTo>
                <a:cubicBezTo>
                  <a:pt x="9354558" y="1468845"/>
                  <a:pt x="9330280" y="1507886"/>
                  <a:pt x="9305912" y="1546791"/>
                </a:cubicBezTo>
                <a:cubicBezTo>
                  <a:pt x="9279667" y="1599000"/>
                  <a:pt x="9253504" y="1651194"/>
                  <a:pt x="9219227" y="1719560"/>
                </a:cubicBezTo>
                <a:lnTo>
                  <a:pt x="9273446" y="1750126"/>
                </a:lnTo>
                <a:lnTo>
                  <a:pt x="9273340" y="1750312"/>
                </a:lnTo>
                <a:lnTo>
                  <a:pt x="9273404" y="1750348"/>
                </a:lnTo>
                <a:lnTo>
                  <a:pt x="9133468" y="1996728"/>
                </a:lnTo>
                <a:cubicBezTo>
                  <a:pt x="9086438" y="2079522"/>
                  <a:pt x="9038885" y="2163226"/>
                  <a:pt x="8990283" y="2248755"/>
                </a:cubicBezTo>
                <a:cubicBezTo>
                  <a:pt x="8974720" y="2247463"/>
                  <a:pt x="8935820" y="2250887"/>
                  <a:pt x="8898725" y="2238739"/>
                </a:cubicBezTo>
                <a:cubicBezTo>
                  <a:pt x="8857770" y="2225436"/>
                  <a:pt x="8812885" y="2211426"/>
                  <a:pt x="8779891" y="2173091"/>
                </a:cubicBezTo>
                <a:cubicBezTo>
                  <a:pt x="8728085" y="2113014"/>
                  <a:pt x="8689096" y="2068252"/>
                  <a:pt x="8653877" y="2212987"/>
                </a:cubicBezTo>
                <a:cubicBezTo>
                  <a:pt x="8657206" y="2121603"/>
                  <a:pt x="8660635" y="2030353"/>
                  <a:pt x="8663965" y="1938953"/>
                </a:cubicBezTo>
                <a:cubicBezTo>
                  <a:pt x="8637550" y="2067396"/>
                  <a:pt x="8617033" y="2148345"/>
                  <a:pt x="8520601" y="2061961"/>
                </a:cubicBezTo>
                <a:cubicBezTo>
                  <a:pt x="8486315" y="2031359"/>
                  <a:pt x="8425444" y="2076826"/>
                  <a:pt x="8378000" y="2096136"/>
                </a:cubicBezTo>
                <a:cubicBezTo>
                  <a:pt x="8324480" y="2118029"/>
                  <a:pt x="8272414" y="2149637"/>
                  <a:pt x="8213768" y="2180103"/>
                </a:cubicBezTo>
                <a:cubicBezTo>
                  <a:pt x="8225401" y="2200404"/>
                  <a:pt x="8242238" y="2230301"/>
                  <a:pt x="8284557" y="2304673"/>
                </a:cubicBezTo>
                <a:cubicBezTo>
                  <a:pt x="8176664" y="2225721"/>
                  <a:pt x="8091865" y="2169367"/>
                  <a:pt x="8043900" y="2382468"/>
                </a:cubicBezTo>
                <a:cubicBezTo>
                  <a:pt x="8029962" y="2309823"/>
                  <a:pt x="8015942" y="2237163"/>
                  <a:pt x="7997309" y="2140628"/>
                </a:cubicBezTo>
                <a:cubicBezTo>
                  <a:pt x="7937210" y="2261188"/>
                  <a:pt x="7892324" y="2351446"/>
                  <a:pt x="7842232" y="2451991"/>
                </a:cubicBezTo>
                <a:cubicBezTo>
                  <a:pt x="7832997" y="2378759"/>
                  <a:pt x="7820000" y="2275918"/>
                  <a:pt x="7812901" y="2219279"/>
                </a:cubicBezTo>
                <a:cubicBezTo>
                  <a:pt x="7728864" y="2146769"/>
                  <a:pt x="7659879" y="2087412"/>
                  <a:pt x="7592681" y="2029497"/>
                </a:cubicBezTo>
                <a:cubicBezTo>
                  <a:pt x="7571912" y="2326550"/>
                  <a:pt x="7461030" y="2298801"/>
                  <a:pt x="7351000" y="2212282"/>
                </a:cubicBezTo>
                <a:cubicBezTo>
                  <a:pt x="7338516" y="2202552"/>
                  <a:pt x="7321418" y="2209564"/>
                  <a:pt x="7306375" y="2208708"/>
                </a:cubicBezTo>
                <a:cubicBezTo>
                  <a:pt x="7317747" y="2231592"/>
                  <a:pt x="7329029" y="2254476"/>
                  <a:pt x="7333050" y="2262479"/>
                </a:cubicBezTo>
                <a:cubicBezTo>
                  <a:pt x="7306886" y="2321836"/>
                  <a:pt x="7282096" y="2378039"/>
                  <a:pt x="7245252" y="2461421"/>
                </a:cubicBezTo>
                <a:cubicBezTo>
                  <a:pt x="7404862" y="2314823"/>
                  <a:pt x="7404862" y="2314823"/>
                  <a:pt x="7487866" y="2431960"/>
                </a:cubicBezTo>
                <a:cubicBezTo>
                  <a:pt x="7381687" y="2470295"/>
                  <a:pt x="7291503" y="2501617"/>
                  <a:pt x="7201650" y="2536363"/>
                </a:cubicBezTo>
                <a:cubicBezTo>
                  <a:pt x="7186347" y="2542370"/>
                  <a:pt x="7173521" y="2564262"/>
                  <a:pt x="7158559" y="2574848"/>
                </a:cubicBezTo>
                <a:cubicBezTo>
                  <a:pt x="7132055" y="2593573"/>
                  <a:pt x="7104698" y="2609309"/>
                  <a:pt x="7077682" y="2626186"/>
                </a:cubicBezTo>
                <a:cubicBezTo>
                  <a:pt x="7082556" y="2573557"/>
                  <a:pt x="7087348" y="2520777"/>
                  <a:pt x="7092222" y="2467997"/>
                </a:cubicBezTo>
                <a:cubicBezTo>
                  <a:pt x="7101538" y="2458988"/>
                  <a:pt x="7111025" y="2450129"/>
                  <a:pt x="7120351" y="2441119"/>
                </a:cubicBezTo>
                <a:cubicBezTo>
                  <a:pt x="7061786" y="2377333"/>
                  <a:pt x="7003141" y="2313682"/>
                  <a:pt x="6940044" y="2245166"/>
                </a:cubicBezTo>
                <a:cubicBezTo>
                  <a:pt x="6992111" y="2218709"/>
                  <a:pt x="7030839" y="2198828"/>
                  <a:pt x="7095381" y="2166079"/>
                </a:cubicBezTo>
                <a:cubicBezTo>
                  <a:pt x="6997065" y="2142910"/>
                  <a:pt x="6929364" y="2126888"/>
                  <a:pt x="6846521" y="2107443"/>
                </a:cubicBezTo>
                <a:cubicBezTo>
                  <a:pt x="6865755" y="2154066"/>
                  <a:pt x="6878410" y="2185254"/>
                  <a:pt x="6911754" y="2266338"/>
                </a:cubicBezTo>
                <a:cubicBezTo>
                  <a:pt x="6825491" y="2252749"/>
                  <a:pt x="6765644" y="2243454"/>
                  <a:pt x="6690502" y="2231592"/>
                </a:cubicBezTo>
                <a:cubicBezTo>
                  <a:pt x="6691695" y="2228288"/>
                  <a:pt x="6679731" y="2258470"/>
                  <a:pt x="6664850" y="2295949"/>
                </a:cubicBezTo>
                <a:cubicBezTo>
                  <a:pt x="6637152" y="2253755"/>
                  <a:pt x="6613897" y="2218423"/>
                  <a:pt x="6592787" y="2186245"/>
                </a:cubicBezTo>
                <a:cubicBezTo>
                  <a:pt x="6539006" y="2230586"/>
                  <a:pt x="6656386" y="2422380"/>
                  <a:pt x="6476259" y="2331701"/>
                </a:cubicBezTo>
                <a:cubicBezTo>
                  <a:pt x="6492846" y="2356011"/>
                  <a:pt x="6509603" y="2380336"/>
                  <a:pt x="6526189" y="2404646"/>
                </a:cubicBezTo>
                <a:cubicBezTo>
                  <a:pt x="6593550" y="2389631"/>
                  <a:pt x="6661009" y="2374615"/>
                  <a:pt x="6731277" y="2358879"/>
                </a:cubicBezTo>
                <a:cubicBezTo>
                  <a:pt x="6730765" y="2366882"/>
                  <a:pt x="6729482" y="2387769"/>
                  <a:pt x="6727776" y="2414947"/>
                </a:cubicBezTo>
                <a:cubicBezTo>
                  <a:pt x="6752737" y="2420803"/>
                  <a:pt x="6777958" y="2426674"/>
                  <a:pt x="6829764" y="2438687"/>
                </a:cubicBezTo>
                <a:cubicBezTo>
                  <a:pt x="6797363" y="2452411"/>
                  <a:pt x="6789581" y="2453132"/>
                  <a:pt x="6783253" y="2458702"/>
                </a:cubicBezTo>
                <a:cubicBezTo>
                  <a:pt x="6747262" y="2490175"/>
                  <a:pt x="6711441" y="2522069"/>
                  <a:pt x="6676222" y="2555824"/>
                </a:cubicBezTo>
                <a:cubicBezTo>
                  <a:pt x="6669984" y="2561830"/>
                  <a:pt x="6667417" y="2587852"/>
                  <a:pt x="6662884" y="2588002"/>
                </a:cubicBezTo>
                <a:cubicBezTo>
                  <a:pt x="6587572" y="2589999"/>
                  <a:pt x="6511999" y="2589428"/>
                  <a:pt x="6436507" y="2589428"/>
                </a:cubicBezTo>
                <a:cubicBezTo>
                  <a:pt x="6434201" y="2572986"/>
                  <a:pt x="6431894" y="2556529"/>
                  <a:pt x="6429578" y="2540237"/>
                </a:cubicBezTo>
                <a:cubicBezTo>
                  <a:pt x="6405300" y="2616892"/>
                  <a:pt x="6381192" y="2693547"/>
                  <a:pt x="6357084" y="2770216"/>
                </a:cubicBezTo>
                <a:cubicBezTo>
                  <a:pt x="6365808" y="2722872"/>
                  <a:pt x="6374442" y="2675678"/>
                  <a:pt x="6383077" y="2628334"/>
                </a:cubicBezTo>
                <a:cubicBezTo>
                  <a:pt x="6368887" y="2650497"/>
                  <a:pt x="6354697" y="2672675"/>
                  <a:pt x="6340587" y="2694838"/>
                </a:cubicBezTo>
                <a:cubicBezTo>
                  <a:pt x="6318014" y="2608874"/>
                  <a:pt x="6295531" y="2522924"/>
                  <a:pt x="6272967" y="2436825"/>
                </a:cubicBezTo>
                <a:cubicBezTo>
                  <a:pt x="6265104" y="2445399"/>
                  <a:pt x="6257152" y="2453837"/>
                  <a:pt x="6249110" y="2462426"/>
                </a:cubicBezTo>
                <a:cubicBezTo>
                  <a:pt x="6252619" y="2531498"/>
                  <a:pt x="6251336" y="2602582"/>
                  <a:pt x="6261424" y="2668951"/>
                </a:cubicBezTo>
                <a:cubicBezTo>
                  <a:pt x="6268605" y="2716430"/>
                  <a:pt x="6291088" y="2757348"/>
                  <a:pt x="6306822" y="2801103"/>
                </a:cubicBezTo>
                <a:cubicBezTo>
                  <a:pt x="6299040" y="2809121"/>
                  <a:pt x="6291178" y="2816974"/>
                  <a:pt x="6283226" y="2824843"/>
                </a:cubicBezTo>
                <a:cubicBezTo>
                  <a:pt x="6136523" y="2490596"/>
                  <a:pt x="6074709" y="2434257"/>
                  <a:pt x="6011451" y="2565118"/>
                </a:cubicBezTo>
                <a:cubicBezTo>
                  <a:pt x="6048806" y="2620751"/>
                  <a:pt x="6108223" y="2666098"/>
                  <a:pt x="6118994" y="2733172"/>
                </a:cubicBezTo>
                <a:cubicBezTo>
                  <a:pt x="6149429" y="2923540"/>
                  <a:pt x="6236293" y="2902653"/>
                  <a:pt x="6298780" y="2930402"/>
                </a:cubicBezTo>
                <a:cubicBezTo>
                  <a:pt x="6324432" y="2861030"/>
                  <a:pt x="6341871" y="2813551"/>
                  <a:pt x="6359400" y="2766207"/>
                </a:cubicBezTo>
                <a:lnTo>
                  <a:pt x="6359400" y="3035661"/>
                </a:lnTo>
                <a:cubicBezTo>
                  <a:pt x="6435906" y="2918104"/>
                  <a:pt x="6491903" y="2831855"/>
                  <a:pt x="6541914" y="2755050"/>
                </a:cubicBezTo>
                <a:cubicBezTo>
                  <a:pt x="6550468" y="2784511"/>
                  <a:pt x="6569190" y="2849453"/>
                  <a:pt x="6595865" y="2941844"/>
                </a:cubicBezTo>
                <a:cubicBezTo>
                  <a:pt x="6633481" y="2872337"/>
                  <a:pt x="6661520" y="2820413"/>
                  <a:pt x="6678277" y="2789241"/>
                </a:cubicBezTo>
                <a:cubicBezTo>
                  <a:pt x="6727346" y="2821554"/>
                  <a:pt x="6779322" y="2855880"/>
                  <a:pt x="6803179" y="2871616"/>
                </a:cubicBezTo>
                <a:cubicBezTo>
                  <a:pt x="6832753" y="2775937"/>
                  <a:pt x="6849940" y="2720725"/>
                  <a:pt x="6869345" y="2658080"/>
                </a:cubicBezTo>
                <a:cubicBezTo>
                  <a:pt x="6904825" y="2710289"/>
                  <a:pt x="6925944" y="2741461"/>
                  <a:pt x="6947054" y="2772498"/>
                </a:cubicBezTo>
                <a:cubicBezTo>
                  <a:pt x="6949109" y="2727166"/>
                  <a:pt x="6948338" y="2680828"/>
                  <a:pt x="6954495" y="2637208"/>
                </a:cubicBezTo>
                <a:cubicBezTo>
                  <a:pt x="6958426" y="2609024"/>
                  <a:pt x="6972445" y="2584849"/>
                  <a:pt x="6981932" y="2558826"/>
                </a:cubicBezTo>
                <a:cubicBezTo>
                  <a:pt x="6993995" y="2579984"/>
                  <a:pt x="7015025" y="2599729"/>
                  <a:pt x="7016308" y="2622463"/>
                </a:cubicBezTo>
                <a:cubicBezTo>
                  <a:pt x="7019046" y="2672104"/>
                  <a:pt x="7003734" y="2726881"/>
                  <a:pt x="7010923" y="2772934"/>
                </a:cubicBezTo>
                <a:cubicBezTo>
                  <a:pt x="7017071" y="2812125"/>
                  <a:pt x="7041269" y="2854303"/>
                  <a:pt x="7063842" y="2871046"/>
                </a:cubicBezTo>
                <a:cubicBezTo>
                  <a:pt x="7077682" y="2881346"/>
                  <a:pt x="7103594" y="2846585"/>
                  <a:pt x="7142915" y="2818701"/>
                </a:cubicBezTo>
                <a:cubicBezTo>
                  <a:pt x="7148561" y="2824272"/>
                  <a:pt x="7175747" y="2850594"/>
                  <a:pt x="7202844" y="2877052"/>
                </a:cubicBezTo>
                <a:cubicBezTo>
                  <a:pt x="7206945" y="2871181"/>
                  <a:pt x="7211227" y="2865325"/>
                  <a:pt x="7215409" y="2859318"/>
                </a:cubicBezTo>
                <a:cubicBezTo>
                  <a:pt x="7202332" y="2823566"/>
                  <a:pt x="7189336" y="2787949"/>
                  <a:pt x="7171977" y="2740320"/>
                </a:cubicBezTo>
                <a:cubicBezTo>
                  <a:pt x="7381095" y="2822846"/>
                  <a:pt x="7581399" y="2901797"/>
                  <a:pt x="7787599" y="2983167"/>
                </a:cubicBezTo>
                <a:cubicBezTo>
                  <a:pt x="7808377" y="2835293"/>
                  <a:pt x="7860524" y="2857171"/>
                  <a:pt x="7918747" y="2928105"/>
                </a:cubicBezTo>
                <a:cubicBezTo>
                  <a:pt x="7957297" y="2853162"/>
                  <a:pt x="7993459" y="2782934"/>
                  <a:pt x="8036379" y="2699417"/>
                </a:cubicBezTo>
                <a:cubicBezTo>
                  <a:pt x="8052023" y="2768069"/>
                  <a:pt x="8064759" y="2823987"/>
                  <a:pt x="8077755" y="2881196"/>
                </a:cubicBezTo>
                <a:cubicBezTo>
                  <a:pt x="8119473" y="2821419"/>
                  <a:pt x="8154271" y="2771643"/>
                  <a:pt x="8188978" y="2721866"/>
                </a:cubicBezTo>
                <a:cubicBezTo>
                  <a:pt x="8196760" y="2732737"/>
                  <a:pt x="8204533" y="2743473"/>
                  <a:pt x="8212314" y="2754345"/>
                </a:cubicBezTo>
                <a:cubicBezTo>
                  <a:pt x="8199919" y="2800968"/>
                  <a:pt x="8187524" y="2847727"/>
                  <a:pt x="8172311" y="2904936"/>
                </a:cubicBezTo>
                <a:cubicBezTo>
                  <a:pt x="8237284" y="2873613"/>
                  <a:pt x="8300462" y="2842862"/>
                  <a:pt x="8364663" y="2811824"/>
                </a:cubicBezTo>
                <a:cubicBezTo>
                  <a:pt x="8361674" y="2795247"/>
                  <a:pt x="8356289" y="2764780"/>
                  <a:pt x="8350984" y="2735455"/>
                </a:cubicBezTo>
                <a:cubicBezTo>
                  <a:pt x="8406120" y="2692270"/>
                  <a:pt x="8529406" y="2762483"/>
                  <a:pt x="8554537" y="2842291"/>
                </a:cubicBezTo>
                <a:cubicBezTo>
                  <a:pt x="8588823" y="2829858"/>
                  <a:pt x="8622077" y="2809407"/>
                  <a:pt x="8655672" y="2807965"/>
                </a:cubicBezTo>
                <a:cubicBezTo>
                  <a:pt x="8686448" y="2806689"/>
                  <a:pt x="8717656" y="2825849"/>
                  <a:pt x="8751511" y="2837005"/>
                </a:cubicBezTo>
                <a:cubicBezTo>
                  <a:pt x="8757067" y="2901077"/>
                  <a:pt x="8762793" y="2967446"/>
                  <a:pt x="8769713" y="3047824"/>
                </a:cubicBezTo>
                <a:cubicBezTo>
                  <a:pt x="8801602" y="3030947"/>
                  <a:pt x="8828188" y="3016787"/>
                  <a:pt x="8872391" y="2993182"/>
                </a:cubicBezTo>
                <a:cubicBezTo>
                  <a:pt x="8855715" y="3043815"/>
                  <a:pt x="8846569" y="3071564"/>
                  <a:pt x="8848966" y="3064131"/>
                </a:cubicBezTo>
                <a:cubicBezTo>
                  <a:pt x="8885810" y="3118187"/>
                  <a:pt x="8918300" y="3165817"/>
                  <a:pt x="8960449" y="3227606"/>
                </a:cubicBezTo>
                <a:cubicBezTo>
                  <a:pt x="8967970" y="3219588"/>
                  <a:pt x="8993191" y="3192845"/>
                  <a:pt x="9020719" y="3163519"/>
                </a:cubicBezTo>
                <a:cubicBezTo>
                  <a:pt x="9040375" y="3223026"/>
                  <a:pt x="9056961" y="3273373"/>
                  <a:pt x="9088510" y="3368617"/>
                </a:cubicBezTo>
                <a:cubicBezTo>
                  <a:pt x="9110912" y="3280371"/>
                  <a:pt x="9123388" y="3231180"/>
                  <a:pt x="9139292" y="3168535"/>
                </a:cubicBezTo>
                <a:cubicBezTo>
                  <a:pt x="9200846" y="3259634"/>
                  <a:pt x="9198108" y="3549840"/>
                  <a:pt x="9361909" y="3406516"/>
                </a:cubicBezTo>
                <a:cubicBezTo>
                  <a:pt x="9365158" y="3460873"/>
                  <a:pt x="9367554" y="3502346"/>
                  <a:pt x="9371145" y="3563129"/>
                </a:cubicBezTo>
                <a:cubicBezTo>
                  <a:pt x="9344039" y="3546972"/>
                  <a:pt x="9326088" y="3525951"/>
                  <a:pt x="9309932" y="3529239"/>
                </a:cubicBezTo>
                <a:cubicBezTo>
                  <a:pt x="9292664" y="3532963"/>
                  <a:pt x="9272568" y="3554120"/>
                  <a:pt x="9262399" y="3578009"/>
                </a:cubicBezTo>
                <a:cubicBezTo>
                  <a:pt x="9257014" y="3590743"/>
                  <a:pt x="9265477" y="3633222"/>
                  <a:pt x="9275305" y="3648373"/>
                </a:cubicBezTo>
                <a:cubicBezTo>
                  <a:pt x="9309672" y="3701723"/>
                  <a:pt x="9462703" y="3668118"/>
                  <a:pt x="9509554" y="3623342"/>
                </a:cubicBezTo>
                <a:cubicBezTo>
                  <a:pt x="9491002" y="3672968"/>
                  <a:pt x="9472791" y="3722895"/>
                  <a:pt x="9453557" y="3771801"/>
                </a:cubicBezTo>
                <a:cubicBezTo>
                  <a:pt x="9446888" y="3788543"/>
                  <a:pt x="9428937" y="3807282"/>
                  <a:pt x="9430813" y="3816712"/>
                </a:cubicBezTo>
                <a:cubicBezTo>
                  <a:pt x="9471597" y="4018522"/>
                  <a:pt x="9395504" y="3939284"/>
                  <a:pt x="9335064" y="3898232"/>
                </a:cubicBezTo>
                <a:cubicBezTo>
                  <a:pt x="9333268" y="3912106"/>
                  <a:pt x="9331644" y="3925846"/>
                  <a:pt x="9329849" y="3939855"/>
                </a:cubicBezTo>
                <a:cubicBezTo>
                  <a:pt x="9354388" y="3983911"/>
                  <a:pt x="9378837" y="4027967"/>
                  <a:pt x="9417476" y="4097188"/>
                </a:cubicBezTo>
                <a:cubicBezTo>
                  <a:pt x="9360967" y="4125793"/>
                  <a:pt x="9297277" y="4131649"/>
                  <a:pt x="9256583" y="4186006"/>
                </a:cubicBezTo>
                <a:cubicBezTo>
                  <a:pt x="9217683" y="4237915"/>
                  <a:pt x="9202641" y="4340036"/>
                  <a:pt x="9170922" y="4439724"/>
                </a:cubicBezTo>
                <a:cubicBezTo>
                  <a:pt x="9116208" y="4464470"/>
                  <a:pt x="9035501" y="4525959"/>
                  <a:pt x="8953780" y="4530268"/>
                </a:cubicBezTo>
                <a:cubicBezTo>
                  <a:pt x="8883673" y="4533842"/>
                  <a:pt x="8813145" y="4465896"/>
                  <a:pt x="8741414" y="4440580"/>
                </a:cubicBezTo>
                <a:cubicBezTo>
                  <a:pt x="8658750" y="4411270"/>
                  <a:pt x="8658149" y="4416555"/>
                  <a:pt x="8635324" y="4589189"/>
                </a:cubicBezTo>
                <a:cubicBezTo>
                  <a:pt x="8663794" y="4561005"/>
                  <a:pt x="8686709" y="4538271"/>
                  <a:pt x="8729790" y="4495642"/>
                </a:cubicBezTo>
                <a:cubicBezTo>
                  <a:pt x="8707738" y="4580465"/>
                  <a:pt x="8695083" y="4629086"/>
                  <a:pt x="8682427" y="4677721"/>
                </a:cubicBezTo>
                <a:cubicBezTo>
                  <a:pt x="8690640" y="4688878"/>
                  <a:pt x="8698762" y="4700034"/>
                  <a:pt x="8706876" y="4711176"/>
                </a:cubicBezTo>
                <a:cubicBezTo>
                  <a:pt x="8734323" y="4647825"/>
                  <a:pt x="8761599" y="4584609"/>
                  <a:pt x="8800920" y="4493645"/>
                </a:cubicBezTo>
                <a:cubicBezTo>
                  <a:pt x="8834856" y="4647675"/>
                  <a:pt x="8842898" y="4803432"/>
                  <a:pt x="8893681" y="4877669"/>
                </a:cubicBezTo>
                <a:cubicBezTo>
                  <a:pt x="8938558" y="4943317"/>
                  <a:pt x="9030977" y="4929007"/>
                  <a:pt x="9102448" y="4929007"/>
                </a:cubicBezTo>
                <a:cubicBezTo>
                  <a:pt x="9155879" y="4929007"/>
                  <a:pt x="9209390" y="4895402"/>
                  <a:pt x="9273681" y="4873224"/>
                </a:cubicBezTo>
                <a:cubicBezTo>
                  <a:pt x="9263934" y="4938587"/>
                  <a:pt x="9260263" y="4963483"/>
                  <a:pt x="9255470" y="4995376"/>
                </a:cubicBezTo>
                <a:cubicBezTo>
                  <a:pt x="9313352" y="4964624"/>
                  <a:pt x="9366352" y="4936590"/>
                  <a:pt x="9426200" y="4904697"/>
                </a:cubicBezTo>
                <a:cubicBezTo>
                  <a:pt x="9475098" y="5075319"/>
                  <a:pt x="9565462" y="4990796"/>
                  <a:pt x="9658644" y="4974775"/>
                </a:cubicBezTo>
                <a:cubicBezTo>
                  <a:pt x="9648134" y="5009250"/>
                  <a:pt x="9640523" y="5034131"/>
                  <a:pt x="9629070" y="5071595"/>
                </a:cubicBezTo>
                <a:cubicBezTo>
                  <a:pt x="9668903" y="5086761"/>
                  <a:pt x="9707291" y="5105635"/>
                  <a:pt x="9746531" y="5115080"/>
                </a:cubicBezTo>
                <a:cubicBezTo>
                  <a:pt x="9785000" y="5124525"/>
                  <a:pt x="9835872" y="5097782"/>
                  <a:pt x="9827148" y="5213192"/>
                </a:cubicBezTo>
                <a:cubicBezTo>
                  <a:pt x="9844076" y="5215489"/>
                  <a:pt x="9861003" y="5217772"/>
                  <a:pt x="9892633" y="5221916"/>
                </a:cubicBezTo>
                <a:cubicBezTo>
                  <a:pt x="9858266" y="5286138"/>
                  <a:pt x="9825263" y="5348062"/>
                  <a:pt x="9774148" y="5443756"/>
                </a:cubicBezTo>
                <a:cubicBezTo>
                  <a:pt x="9926658" y="5376096"/>
                  <a:pt x="9995051" y="5515411"/>
                  <a:pt x="10067895" y="5654425"/>
                </a:cubicBezTo>
                <a:cubicBezTo>
                  <a:pt x="10028996" y="5722506"/>
                  <a:pt x="10000606" y="5779565"/>
                  <a:pt x="9967353" y="5826909"/>
                </a:cubicBezTo>
                <a:cubicBezTo>
                  <a:pt x="9951197" y="5850078"/>
                  <a:pt x="9925806" y="5866670"/>
                  <a:pt x="9904606" y="5866520"/>
                </a:cubicBezTo>
                <a:cubicBezTo>
                  <a:pt x="9846813" y="5866235"/>
                  <a:pt x="9789021" y="5855514"/>
                  <a:pt x="9740374" y="5849943"/>
                </a:cubicBezTo>
                <a:cubicBezTo>
                  <a:pt x="9736954" y="5946478"/>
                  <a:pt x="9734558" y="6014844"/>
                  <a:pt x="9732171" y="6083210"/>
                </a:cubicBezTo>
                <a:cubicBezTo>
                  <a:pt x="9723536" y="6065762"/>
                  <a:pt x="9714902" y="6048449"/>
                  <a:pt x="9706268" y="6031001"/>
                </a:cubicBezTo>
                <a:cubicBezTo>
                  <a:pt x="9618982" y="6050882"/>
                  <a:pt x="9522030" y="6038163"/>
                  <a:pt x="9447058" y="6099802"/>
                </a:cubicBezTo>
                <a:cubicBezTo>
                  <a:pt x="9370202" y="6163018"/>
                  <a:pt x="9346175" y="6139699"/>
                  <a:pt x="9330702" y="6009979"/>
                </a:cubicBezTo>
                <a:cubicBezTo>
                  <a:pt x="9269489" y="6054170"/>
                  <a:pt x="9217001" y="6092069"/>
                  <a:pt x="9164424" y="6129984"/>
                </a:cubicBezTo>
                <a:cubicBezTo>
                  <a:pt x="9161605" y="6115524"/>
                  <a:pt x="9158868" y="6101379"/>
                  <a:pt x="9156049" y="6087069"/>
                </a:cubicBezTo>
                <a:cubicBezTo>
                  <a:pt x="9170410" y="6045881"/>
                  <a:pt x="9202811" y="5991810"/>
                  <a:pt x="9196143" y="5965788"/>
                </a:cubicBezTo>
                <a:cubicBezTo>
                  <a:pt x="9157925" y="5816188"/>
                  <a:pt x="9073377" y="5846940"/>
                  <a:pt x="8966516" y="5834057"/>
                </a:cubicBezTo>
                <a:cubicBezTo>
                  <a:pt x="8997374" y="5917723"/>
                  <a:pt x="9016868" y="5970503"/>
                  <a:pt x="9050382" y="6061032"/>
                </a:cubicBezTo>
                <a:cubicBezTo>
                  <a:pt x="9017128" y="6044875"/>
                  <a:pt x="8987716" y="6043869"/>
                  <a:pt x="8969505" y="6019424"/>
                </a:cubicBezTo>
                <a:cubicBezTo>
                  <a:pt x="8874869" y="5893128"/>
                  <a:pt x="8747660" y="5874388"/>
                  <a:pt x="8639857" y="5964497"/>
                </a:cubicBezTo>
                <a:cubicBezTo>
                  <a:pt x="8616431" y="5984092"/>
                  <a:pt x="8580099" y="5960202"/>
                  <a:pt x="8535985" y="5954632"/>
                </a:cubicBezTo>
                <a:cubicBezTo>
                  <a:pt x="8570181" y="5915441"/>
                  <a:pt x="8591641" y="5890560"/>
                  <a:pt x="8596003" y="5885830"/>
                </a:cubicBezTo>
                <a:cubicBezTo>
                  <a:pt x="8593176" y="5779565"/>
                  <a:pt x="8590869" y="5692189"/>
                  <a:pt x="8588563" y="5603793"/>
                </a:cubicBezTo>
                <a:cubicBezTo>
                  <a:pt x="8557616" y="5664155"/>
                  <a:pt x="8522136" y="5733512"/>
                  <a:pt x="8484430" y="5807179"/>
                </a:cubicBezTo>
                <a:cubicBezTo>
                  <a:pt x="8490677" y="5826624"/>
                  <a:pt x="8501789" y="5861520"/>
                  <a:pt x="8512990" y="5896566"/>
                </a:cubicBezTo>
                <a:cubicBezTo>
                  <a:pt x="8507174" y="5911717"/>
                  <a:pt x="8501187" y="5927168"/>
                  <a:pt x="8495290" y="5942334"/>
                </a:cubicBezTo>
                <a:cubicBezTo>
                  <a:pt x="8395700" y="5781427"/>
                  <a:pt x="8288489" y="5673165"/>
                  <a:pt x="8146579" y="5796878"/>
                </a:cubicBezTo>
                <a:cubicBezTo>
                  <a:pt x="8215312" y="5816323"/>
                  <a:pt x="8284046" y="5835633"/>
                  <a:pt x="8352779" y="5855093"/>
                </a:cubicBezTo>
                <a:cubicBezTo>
                  <a:pt x="8351325" y="5880109"/>
                  <a:pt x="8349871" y="5905290"/>
                  <a:pt x="8348417" y="5930457"/>
                </a:cubicBezTo>
                <a:cubicBezTo>
                  <a:pt x="8282080" y="5960202"/>
                  <a:pt x="8221380" y="6075342"/>
                  <a:pt x="8143751" y="5920156"/>
                </a:cubicBezTo>
                <a:cubicBezTo>
                  <a:pt x="8130585" y="5893849"/>
                  <a:pt x="8067927" y="5936463"/>
                  <a:pt x="8028256" y="5948055"/>
                </a:cubicBezTo>
                <a:cubicBezTo>
                  <a:pt x="8003125" y="5955488"/>
                  <a:pt x="7978156" y="5964497"/>
                  <a:pt x="7957387" y="5943040"/>
                </a:cubicBezTo>
                <a:cubicBezTo>
                  <a:pt x="8015350" y="5878968"/>
                  <a:pt x="8073905" y="5816323"/>
                  <a:pt x="8129822" y="5747672"/>
                </a:cubicBezTo>
                <a:cubicBezTo>
                  <a:pt x="8133663" y="5742957"/>
                  <a:pt x="8117427" y="5692324"/>
                  <a:pt x="8106396" y="5645416"/>
                </a:cubicBezTo>
                <a:cubicBezTo>
                  <a:pt x="8069372" y="5696754"/>
                  <a:pt x="8039709" y="5737807"/>
                  <a:pt x="8009022" y="5780571"/>
                </a:cubicBezTo>
                <a:cubicBezTo>
                  <a:pt x="7942505" y="5745525"/>
                  <a:pt x="7915669" y="5682459"/>
                  <a:pt x="7979439" y="5561178"/>
                </a:cubicBezTo>
                <a:cubicBezTo>
                  <a:pt x="7968328" y="5554301"/>
                  <a:pt x="7957216" y="5547304"/>
                  <a:pt x="7946015" y="5540141"/>
                </a:cubicBezTo>
                <a:cubicBezTo>
                  <a:pt x="7905410" y="5603222"/>
                  <a:pt x="7864796" y="5666152"/>
                  <a:pt x="7817011" y="5740389"/>
                </a:cubicBezTo>
                <a:cubicBezTo>
                  <a:pt x="7772126" y="5709202"/>
                  <a:pt x="7717331" y="5583777"/>
                  <a:pt x="7630296" y="5692760"/>
                </a:cubicBezTo>
                <a:cubicBezTo>
                  <a:pt x="7614993" y="5711920"/>
                  <a:pt x="7559167" y="5675162"/>
                  <a:pt x="7537626" y="5638554"/>
                </a:cubicBezTo>
                <a:cubicBezTo>
                  <a:pt x="7482831" y="5545292"/>
                  <a:pt x="7457440" y="5596930"/>
                  <a:pt x="7434095" y="5680162"/>
                </a:cubicBezTo>
                <a:cubicBezTo>
                  <a:pt x="7400500" y="5800016"/>
                  <a:pt x="7363395" y="5808890"/>
                  <a:pt x="7314237" y="5705914"/>
                </a:cubicBezTo>
                <a:cubicBezTo>
                  <a:pt x="7288253" y="5651422"/>
                  <a:pt x="7142403" y="5690898"/>
                  <a:pt x="7134451" y="5771126"/>
                </a:cubicBezTo>
                <a:cubicBezTo>
                  <a:pt x="7117784" y="5940607"/>
                  <a:pt x="7088372" y="5995399"/>
                  <a:pt x="6999291" y="5875394"/>
                </a:cubicBezTo>
                <a:cubicBezTo>
                  <a:pt x="6993825" y="5868097"/>
                  <a:pt x="6978001" y="5882542"/>
                  <a:pt x="6958767" y="5856805"/>
                </a:cubicBezTo>
                <a:cubicBezTo>
                  <a:pt x="6984329" y="5826759"/>
                  <a:pt x="7009891" y="5796728"/>
                  <a:pt x="7035372" y="5766697"/>
                </a:cubicBezTo>
                <a:cubicBezTo>
                  <a:pt x="7032123" y="5751816"/>
                  <a:pt x="7028703" y="5736665"/>
                  <a:pt x="7025364" y="5721785"/>
                </a:cubicBezTo>
                <a:cubicBezTo>
                  <a:pt x="6991940" y="5743392"/>
                  <a:pt x="6958516" y="5765270"/>
                  <a:pt x="6924059" y="5787583"/>
                </a:cubicBezTo>
                <a:cubicBezTo>
                  <a:pt x="6893543" y="5770841"/>
                  <a:pt x="6854985" y="5749534"/>
                  <a:pt x="6794966" y="5716635"/>
                </a:cubicBezTo>
                <a:cubicBezTo>
                  <a:pt x="6858665" y="5811173"/>
                  <a:pt x="6896361" y="5866956"/>
                  <a:pt x="6941328" y="5933610"/>
                </a:cubicBezTo>
                <a:cubicBezTo>
                  <a:pt x="6871060" y="6002546"/>
                  <a:pt x="6834296" y="6038584"/>
                  <a:pt x="6793261" y="6078916"/>
                </a:cubicBezTo>
                <a:cubicBezTo>
                  <a:pt x="6799247" y="6034289"/>
                  <a:pt x="6805485" y="5988387"/>
                  <a:pt x="6818392" y="5892557"/>
                </a:cubicBezTo>
                <a:cubicBezTo>
                  <a:pt x="6706487" y="5908714"/>
                  <a:pt x="6604239" y="5923309"/>
                  <a:pt x="6510796" y="5936748"/>
                </a:cubicBezTo>
                <a:lnTo>
                  <a:pt x="6510796" y="5813605"/>
                </a:lnTo>
                <a:cubicBezTo>
                  <a:pt x="6458991" y="5816759"/>
                  <a:pt x="6406673" y="5814897"/>
                  <a:pt x="6355379" y="5825768"/>
                </a:cubicBezTo>
                <a:cubicBezTo>
                  <a:pt x="6336916" y="5829627"/>
                  <a:pt x="6320752" y="5864373"/>
                  <a:pt x="6303483" y="5885125"/>
                </a:cubicBezTo>
                <a:cubicBezTo>
                  <a:pt x="6305960" y="5845498"/>
                  <a:pt x="6308698" y="5805887"/>
                  <a:pt x="6310924" y="5766276"/>
                </a:cubicBezTo>
                <a:cubicBezTo>
                  <a:pt x="6311525" y="5754969"/>
                  <a:pt x="6311004" y="5743528"/>
                  <a:pt x="6311094" y="5732236"/>
                </a:cubicBezTo>
                <a:cubicBezTo>
                  <a:pt x="6228853" y="5704772"/>
                  <a:pt x="6219366" y="5732806"/>
                  <a:pt x="6247916" y="5893698"/>
                </a:cubicBezTo>
                <a:cubicBezTo>
                  <a:pt x="6159087" y="5936042"/>
                  <a:pt x="6070267" y="5978506"/>
                  <a:pt x="5974427" y="6024289"/>
                </a:cubicBezTo>
                <a:cubicBezTo>
                  <a:pt x="5973234" y="6005550"/>
                  <a:pt x="5970496" y="5960503"/>
                  <a:pt x="5965793" y="5885980"/>
                </a:cubicBezTo>
                <a:cubicBezTo>
                  <a:pt x="5939378" y="5940892"/>
                  <a:pt x="5922792" y="5975654"/>
                  <a:pt x="5903728" y="6015280"/>
                </a:cubicBezTo>
                <a:cubicBezTo>
                  <a:pt x="5896377" y="6007832"/>
                  <a:pt x="5888255" y="6000970"/>
                  <a:pt x="5881074" y="5991960"/>
                </a:cubicBezTo>
                <a:cubicBezTo>
                  <a:pt x="5855001" y="5959632"/>
                  <a:pt x="5830893" y="5903278"/>
                  <a:pt x="5803276" y="5898143"/>
                </a:cubicBezTo>
                <a:cubicBezTo>
                  <a:pt x="5719410" y="5882121"/>
                  <a:pt x="5652301" y="5853517"/>
                  <a:pt x="5669058" y="5645266"/>
                </a:cubicBezTo>
                <a:cubicBezTo>
                  <a:pt x="5648369" y="5853937"/>
                  <a:pt x="5564333" y="5780136"/>
                  <a:pt x="5495770" y="5825768"/>
                </a:cubicBezTo>
                <a:cubicBezTo>
                  <a:pt x="5524751" y="5850213"/>
                  <a:pt x="5553904" y="5874539"/>
                  <a:pt x="5586726" y="5902002"/>
                </a:cubicBezTo>
                <a:cubicBezTo>
                  <a:pt x="5562197" y="5924886"/>
                  <a:pt x="5537658" y="5947905"/>
                  <a:pt x="5512608" y="5971224"/>
                </a:cubicBezTo>
                <a:cubicBezTo>
                  <a:pt x="5496542" y="5936463"/>
                  <a:pt x="5479013" y="5899284"/>
                  <a:pt x="5455587" y="5849222"/>
                </a:cubicBezTo>
                <a:cubicBezTo>
                  <a:pt x="5434648" y="5886686"/>
                  <a:pt x="5418061" y="5916582"/>
                  <a:pt x="5400191" y="5948625"/>
                </a:cubicBezTo>
                <a:cubicBezTo>
                  <a:pt x="5396682" y="5918309"/>
                  <a:pt x="5393442" y="5889839"/>
                  <a:pt x="5386513" y="5829342"/>
                </a:cubicBezTo>
                <a:cubicBezTo>
                  <a:pt x="5295376" y="6018703"/>
                  <a:pt x="5176120" y="6018283"/>
                  <a:pt x="5060796" y="6032442"/>
                </a:cubicBezTo>
                <a:cubicBezTo>
                  <a:pt x="5032326" y="6035866"/>
                  <a:pt x="4984792" y="6024709"/>
                  <a:pt x="4976499" y="5995819"/>
                </a:cubicBezTo>
                <a:cubicBezTo>
                  <a:pt x="4935975" y="5854793"/>
                  <a:pt x="4840315" y="5946328"/>
                  <a:pt x="4830739" y="5959347"/>
                </a:cubicBezTo>
                <a:cubicBezTo>
                  <a:pt x="4712847" y="6119683"/>
                  <a:pt x="4707542" y="5948911"/>
                  <a:pt x="4675061" y="5796878"/>
                </a:cubicBezTo>
                <a:cubicBezTo>
                  <a:pt x="4654713" y="5870815"/>
                  <a:pt x="4647793" y="5935036"/>
                  <a:pt x="4624879" y="5968356"/>
                </a:cubicBezTo>
                <a:cubicBezTo>
                  <a:pt x="4602566" y="6000970"/>
                  <a:pt x="4563918" y="6002261"/>
                  <a:pt x="4528017" y="6019424"/>
                </a:cubicBezTo>
                <a:cubicBezTo>
                  <a:pt x="4522542" y="5855664"/>
                  <a:pt x="4475699" y="5845934"/>
                  <a:pt x="4406616" y="5920441"/>
                </a:cubicBezTo>
                <a:cubicBezTo>
                  <a:pt x="4414146" y="5942049"/>
                  <a:pt x="4421748" y="5963776"/>
                  <a:pt x="4429279" y="5985384"/>
                </a:cubicBezTo>
                <a:cubicBezTo>
                  <a:pt x="4335575" y="5794160"/>
                  <a:pt x="4232475" y="5694036"/>
                  <a:pt x="4095430" y="5885695"/>
                </a:cubicBezTo>
                <a:cubicBezTo>
                  <a:pt x="4125785" y="5878112"/>
                  <a:pt x="4158787" y="5854222"/>
                  <a:pt x="4185543" y="5867241"/>
                </a:cubicBezTo>
                <a:cubicBezTo>
                  <a:pt x="4216400" y="5882121"/>
                  <a:pt x="4241621" y="5929451"/>
                  <a:pt x="4269319" y="5962635"/>
                </a:cubicBezTo>
                <a:cubicBezTo>
                  <a:pt x="4245382" y="5996540"/>
                  <a:pt x="4224272" y="6039725"/>
                  <a:pt x="4197085" y="6062324"/>
                </a:cubicBezTo>
                <a:cubicBezTo>
                  <a:pt x="4160744" y="6092640"/>
                  <a:pt x="4119628" y="6107100"/>
                  <a:pt x="4084148" y="6126395"/>
                </a:cubicBezTo>
                <a:cubicBezTo>
                  <a:pt x="4075092" y="6102235"/>
                  <a:pt x="4062607" y="6030430"/>
                  <a:pt x="4042089" y="6023283"/>
                </a:cubicBezTo>
                <a:cubicBezTo>
                  <a:pt x="4011052" y="6012412"/>
                  <a:pt x="3973526" y="6042443"/>
                  <a:pt x="3940443" y="6063044"/>
                </a:cubicBezTo>
                <a:cubicBezTo>
                  <a:pt x="3909666" y="6082069"/>
                  <a:pt x="3881107" y="6111244"/>
                  <a:pt x="3851614" y="6135990"/>
                </a:cubicBezTo>
                <a:cubicBezTo>
                  <a:pt x="3847512" y="6122971"/>
                  <a:pt x="3843491" y="6109803"/>
                  <a:pt x="3839479" y="6096649"/>
                </a:cubicBezTo>
                <a:cubicBezTo>
                  <a:pt x="3849908" y="6058464"/>
                  <a:pt x="3860338" y="6020415"/>
                  <a:pt x="3870767" y="5982095"/>
                </a:cubicBezTo>
                <a:cubicBezTo>
                  <a:pt x="3848535" y="5995399"/>
                  <a:pt x="3820065" y="5998252"/>
                  <a:pt x="3805103" y="6023418"/>
                </a:cubicBezTo>
                <a:cubicBezTo>
                  <a:pt x="3738685" y="6135119"/>
                  <a:pt x="3657979" y="6132987"/>
                  <a:pt x="3574373" y="6118257"/>
                </a:cubicBezTo>
                <a:cubicBezTo>
                  <a:pt x="3561206" y="6116109"/>
                  <a:pt x="3539656" y="6118527"/>
                  <a:pt x="3536497" y="6107370"/>
                </a:cubicBezTo>
                <a:cubicBezTo>
                  <a:pt x="3493666" y="5956494"/>
                  <a:pt x="3440317" y="6000820"/>
                  <a:pt x="3355858" y="6017697"/>
                </a:cubicBezTo>
                <a:cubicBezTo>
                  <a:pt x="3267370" y="6035431"/>
                  <a:pt x="3198385" y="6060462"/>
                  <a:pt x="3130675" y="6179610"/>
                </a:cubicBezTo>
                <a:cubicBezTo>
                  <a:pt x="3113747" y="6098796"/>
                  <a:pt x="3101011" y="6037443"/>
                  <a:pt x="3090492" y="5986660"/>
                </a:cubicBezTo>
                <a:cubicBezTo>
                  <a:pt x="3032098" y="6052023"/>
                  <a:pt x="2988074" y="6154294"/>
                  <a:pt x="2899334" y="6050596"/>
                </a:cubicBezTo>
                <a:cubicBezTo>
                  <a:pt x="2866852" y="6012547"/>
                  <a:pt x="2801197" y="6054320"/>
                  <a:pt x="2740578" y="6060747"/>
                </a:cubicBezTo>
                <a:cubicBezTo>
                  <a:pt x="2761526" y="6030866"/>
                  <a:pt x="2779737" y="6004829"/>
                  <a:pt x="2798711" y="5977801"/>
                </a:cubicBezTo>
                <a:cubicBezTo>
                  <a:pt x="2757505" y="5922739"/>
                  <a:pt x="2721002" y="5873968"/>
                  <a:pt x="2684921" y="5825768"/>
                </a:cubicBezTo>
                <a:cubicBezTo>
                  <a:pt x="2648759" y="5856235"/>
                  <a:pt x="2599260" y="5897993"/>
                  <a:pt x="2568142" y="5924450"/>
                </a:cubicBezTo>
                <a:cubicBezTo>
                  <a:pt x="2516767" y="5850799"/>
                  <a:pt x="2481539" y="5800452"/>
                  <a:pt x="2446409" y="5749819"/>
                </a:cubicBezTo>
                <a:cubicBezTo>
                  <a:pt x="2432390" y="5770420"/>
                  <a:pt x="2418370" y="5790872"/>
                  <a:pt x="2404342" y="5811458"/>
                </a:cubicBezTo>
                <a:cubicBezTo>
                  <a:pt x="2441024" y="5911147"/>
                  <a:pt x="2477778" y="6010700"/>
                  <a:pt x="2517450" y="6117956"/>
                </a:cubicBezTo>
                <a:cubicBezTo>
                  <a:pt x="2464270" y="6156156"/>
                  <a:pt x="2443412" y="6167027"/>
                  <a:pt x="2412123" y="6036587"/>
                </a:cubicBezTo>
                <a:cubicBezTo>
                  <a:pt x="2387585" y="5934316"/>
                  <a:pt x="2282438" y="5886116"/>
                  <a:pt x="2212502" y="5813035"/>
                </a:cubicBezTo>
                <a:cubicBezTo>
                  <a:pt x="2194811" y="5862661"/>
                  <a:pt x="2180962" y="5901717"/>
                  <a:pt x="2167104" y="5940757"/>
                </a:cubicBezTo>
                <a:cubicBezTo>
                  <a:pt x="2116842" y="5879253"/>
                  <a:pt x="2066490" y="5817750"/>
                  <a:pt x="2008357" y="5746666"/>
                </a:cubicBezTo>
                <a:cubicBezTo>
                  <a:pt x="2016901" y="5809746"/>
                  <a:pt x="2026137" y="5878112"/>
                  <a:pt x="2033398" y="5931598"/>
                </a:cubicBezTo>
                <a:cubicBezTo>
                  <a:pt x="2019980" y="5994678"/>
                  <a:pt x="2006813" y="6056603"/>
                  <a:pt x="1988521" y="6142852"/>
                </a:cubicBezTo>
                <a:cubicBezTo>
                  <a:pt x="1970480" y="6069906"/>
                  <a:pt x="1953382" y="6000249"/>
                  <a:pt x="1935512" y="5927739"/>
                </a:cubicBezTo>
                <a:cubicBezTo>
                  <a:pt x="1882854" y="5944902"/>
                  <a:pt x="1829594" y="5960638"/>
                  <a:pt x="1777187" y="5981945"/>
                </a:cubicBezTo>
                <a:cubicBezTo>
                  <a:pt x="1771029" y="5984528"/>
                  <a:pt x="1765052" y="6020130"/>
                  <a:pt x="1767008" y="6037863"/>
                </a:cubicBezTo>
                <a:cubicBezTo>
                  <a:pt x="1768983" y="6055461"/>
                  <a:pt x="1779753" y="6072624"/>
                  <a:pt x="1789070" y="6084922"/>
                </a:cubicBezTo>
                <a:cubicBezTo>
                  <a:pt x="1811984" y="6115103"/>
                  <a:pt x="1836263" y="6142702"/>
                  <a:pt x="1856861" y="6195347"/>
                </a:cubicBezTo>
                <a:cubicBezTo>
                  <a:pt x="1777016" y="6141561"/>
                  <a:pt x="1729743" y="6176892"/>
                  <a:pt x="1690583" y="6295876"/>
                </a:cubicBezTo>
                <a:cubicBezTo>
                  <a:pt x="1697081" y="6231804"/>
                  <a:pt x="1703660" y="6167733"/>
                  <a:pt x="1711190" y="6094217"/>
                </a:cubicBezTo>
                <a:cubicBezTo>
                  <a:pt x="1664509" y="6123677"/>
                  <a:pt x="1621338" y="6150855"/>
                  <a:pt x="1572090" y="6182043"/>
                </a:cubicBezTo>
                <a:cubicBezTo>
                  <a:pt x="1574316" y="6209641"/>
                  <a:pt x="1577134" y="6244538"/>
                  <a:pt x="1580302" y="6284870"/>
                </a:cubicBezTo>
                <a:cubicBezTo>
                  <a:pt x="1536619" y="6289299"/>
                  <a:pt x="1472759" y="6318910"/>
                  <a:pt x="1463263" y="6292873"/>
                </a:cubicBezTo>
                <a:cubicBezTo>
                  <a:pt x="1405471" y="6134834"/>
                  <a:pt x="1348791" y="6268848"/>
                  <a:pt x="1295962" y="6286161"/>
                </a:cubicBezTo>
                <a:cubicBezTo>
                  <a:pt x="1235692" y="6305891"/>
                  <a:pt x="1179695" y="6368822"/>
                  <a:pt x="1119596" y="6380984"/>
                </a:cubicBezTo>
                <a:cubicBezTo>
                  <a:pt x="1023074" y="6400429"/>
                  <a:pt x="924246" y="6386991"/>
                  <a:pt x="827303" y="6402442"/>
                </a:cubicBezTo>
                <a:cubicBezTo>
                  <a:pt x="799255" y="6406871"/>
                  <a:pt x="774214" y="6462789"/>
                  <a:pt x="737190" y="6507851"/>
                </a:cubicBezTo>
                <a:cubicBezTo>
                  <a:pt x="681364" y="6463930"/>
                  <a:pt x="681364" y="6463930"/>
                  <a:pt x="746175" y="6366825"/>
                </a:cubicBezTo>
                <a:cubicBezTo>
                  <a:pt x="704448" y="6315907"/>
                  <a:pt x="519448" y="6309045"/>
                  <a:pt x="484399" y="6373687"/>
                </a:cubicBezTo>
                <a:cubicBezTo>
                  <a:pt x="415575" y="6500689"/>
                  <a:pt x="268962" y="6336223"/>
                  <a:pt x="244343" y="6609822"/>
                </a:cubicBezTo>
                <a:cubicBezTo>
                  <a:pt x="234425" y="6593515"/>
                  <a:pt x="224588" y="6577073"/>
                  <a:pt x="214679" y="6560766"/>
                </a:cubicBezTo>
                <a:cubicBezTo>
                  <a:pt x="223224" y="6513557"/>
                  <a:pt x="231607" y="6466363"/>
                  <a:pt x="243831" y="6397997"/>
                </a:cubicBezTo>
                <a:cubicBezTo>
                  <a:pt x="163295" y="6437623"/>
                  <a:pt x="88494" y="6474381"/>
                  <a:pt x="13514" y="6511275"/>
                </a:cubicBezTo>
                <a:cubicBezTo>
                  <a:pt x="10956" y="6495253"/>
                  <a:pt x="8218" y="6479096"/>
                  <a:pt x="5562" y="6462939"/>
                </a:cubicBezTo>
                <a:cubicBezTo>
                  <a:pt x="27704" y="6437623"/>
                  <a:pt x="49846" y="6412307"/>
                  <a:pt x="82930" y="6374407"/>
                </a:cubicBezTo>
                <a:cubicBezTo>
                  <a:pt x="62372" y="6356524"/>
                  <a:pt x="44506" y="6340968"/>
                  <a:pt x="27057" y="6325789"/>
                </a:cubicBezTo>
                <a:lnTo>
                  <a:pt x="0" y="6302291"/>
                </a:lnTo>
                <a:lnTo>
                  <a:pt x="0" y="2700868"/>
                </a:lnTo>
                <a:lnTo>
                  <a:pt x="43371" y="2728522"/>
                </a:lnTo>
                <a:cubicBezTo>
                  <a:pt x="143868" y="2816745"/>
                  <a:pt x="192214" y="3004384"/>
                  <a:pt x="274608" y="3126776"/>
                </a:cubicBezTo>
                <a:cubicBezTo>
                  <a:pt x="233743" y="3022793"/>
                  <a:pt x="341717" y="2779931"/>
                  <a:pt x="156887" y="2780652"/>
                </a:cubicBezTo>
                <a:cubicBezTo>
                  <a:pt x="195014" y="2764630"/>
                  <a:pt x="233142" y="2748759"/>
                  <a:pt x="276744" y="2730590"/>
                </a:cubicBezTo>
                <a:lnTo>
                  <a:pt x="0" y="2586407"/>
                </a:lnTo>
                <a:lnTo>
                  <a:pt x="0" y="1027405"/>
                </a:lnTo>
                <a:lnTo>
                  <a:pt x="124396" y="1120288"/>
                </a:lnTo>
                <a:cubicBezTo>
                  <a:pt x="87893" y="845263"/>
                  <a:pt x="208522" y="874858"/>
                  <a:pt x="284005" y="805636"/>
                </a:cubicBezTo>
                <a:cubicBezTo>
                  <a:pt x="281106" y="777467"/>
                  <a:pt x="277256" y="740994"/>
                  <a:pt x="273666" y="706383"/>
                </a:cubicBezTo>
                <a:cubicBezTo>
                  <a:pt x="347102" y="699086"/>
                  <a:pt x="427207" y="725408"/>
                  <a:pt x="483546" y="676067"/>
                </a:cubicBezTo>
                <a:cubicBezTo>
                  <a:pt x="542703" y="624293"/>
                  <a:pt x="579206" y="499994"/>
                  <a:pt x="649312" y="421192"/>
                </a:cubicBezTo>
                <a:lnTo>
                  <a:pt x="649312" y="595403"/>
                </a:lnTo>
                <a:cubicBezTo>
                  <a:pt x="672990" y="573946"/>
                  <a:pt x="696074" y="552924"/>
                  <a:pt x="726339" y="525461"/>
                </a:cubicBezTo>
                <a:cubicBezTo>
                  <a:pt x="775659" y="707960"/>
                  <a:pt x="872010" y="670481"/>
                  <a:pt x="965542" y="668484"/>
                </a:cubicBezTo>
                <a:cubicBezTo>
                  <a:pt x="993321" y="667763"/>
                  <a:pt x="1030425" y="712960"/>
                  <a:pt x="1047613" y="754869"/>
                </a:cubicBezTo>
                <a:cubicBezTo>
                  <a:pt x="1081208" y="837395"/>
                  <a:pt x="1109077" y="859708"/>
                  <a:pt x="1154133" y="768593"/>
                </a:cubicBezTo>
                <a:cubicBezTo>
                  <a:pt x="1135922" y="727405"/>
                  <a:pt x="1118653" y="688215"/>
                  <a:pt x="1101807" y="650180"/>
                </a:cubicBezTo>
                <a:cubicBezTo>
                  <a:pt x="1116006" y="607836"/>
                  <a:pt x="1129253" y="568360"/>
                  <a:pt x="1150112" y="506000"/>
                </a:cubicBezTo>
                <a:cubicBezTo>
                  <a:pt x="1189011" y="529755"/>
                  <a:pt x="1248428" y="566078"/>
                  <a:pt x="1303573" y="599683"/>
                </a:cubicBezTo>
                <a:cubicBezTo>
                  <a:pt x="1313231" y="520460"/>
                  <a:pt x="1321434" y="452800"/>
                  <a:pt x="1329647" y="385155"/>
                </a:cubicBezTo>
                <a:cubicBezTo>
                  <a:pt x="1341871" y="384720"/>
                  <a:pt x="1354006" y="384434"/>
                  <a:pt x="1366150" y="384149"/>
                </a:cubicBezTo>
                <a:cubicBezTo>
                  <a:pt x="1383158" y="473822"/>
                  <a:pt x="1400175" y="563495"/>
                  <a:pt x="1425648" y="698230"/>
                </a:cubicBezTo>
                <a:cubicBezTo>
                  <a:pt x="1443769" y="320933"/>
                  <a:pt x="1592096" y="356115"/>
                  <a:pt x="1740172" y="361986"/>
                </a:cubicBezTo>
                <a:cubicBezTo>
                  <a:pt x="1751885" y="427634"/>
                  <a:pt x="1765133" y="502997"/>
                  <a:pt x="1787275" y="627867"/>
                </a:cubicBezTo>
                <a:cubicBezTo>
                  <a:pt x="1807191" y="490129"/>
                  <a:pt x="1804543" y="377137"/>
                  <a:pt x="1836864" y="324942"/>
                </a:cubicBezTo>
                <a:cubicBezTo>
                  <a:pt x="1865585" y="278454"/>
                  <a:pt x="1933206" y="299341"/>
                  <a:pt x="1990397" y="289325"/>
                </a:cubicBezTo>
                <a:cubicBezTo>
                  <a:pt x="1986555" y="270166"/>
                  <a:pt x="1978684" y="232687"/>
                  <a:pt x="1970822" y="195223"/>
                </a:cubicBezTo>
                <a:cubicBezTo>
                  <a:pt x="1977921" y="185207"/>
                  <a:pt x="1984931" y="175057"/>
                  <a:pt x="1991941" y="164891"/>
                </a:cubicBezTo>
                <a:cubicBezTo>
                  <a:pt x="2020240" y="209382"/>
                  <a:pt x="2048620" y="253708"/>
                  <a:pt x="2072728" y="291608"/>
                </a:cubicBezTo>
                <a:cubicBezTo>
                  <a:pt x="2136929" y="306338"/>
                  <a:pt x="2200026" y="320933"/>
                  <a:pt x="2276021" y="338381"/>
                </a:cubicBezTo>
                <a:cubicBezTo>
                  <a:pt x="2297992" y="268304"/>
                  <a:pt x="2336129" y="236546"/>
                  <a:pt x="2391695" y="393594"/>
                </a:cubicBezTo>
                <a:cubicBezTo>
                  <a:pt x="2319022" y="403174"/>
                  <a:pt x="2259353" y="411042"/>
                  <a:pt x="2186940" y="420622"/>
                </a:cubicBezTo>
                <a:cubicBezTo>
                  <a:pt x="2229690" y="447650"/>
                  <a:pt x="2271578" y="495144"/>
                  <a:pt x="2312954" y="494138"/>
                </a:cubicBezTo>
                <a:cubicBezTo>
                  <a:pt x="2347492" y="493282"/>
                  <a:pt x="2385368" y="443220"/>
                  <a:pt x="2415112" y="401462"/>
                </a:cubicBezTo>
                <a:cubicBezTo>
                  <a:pt x="2477015" y="314792"/>
                  <a:pt x="2534548" y="219098"/>
                  <a:pt x="2593794" y="126992"/>
                </a:cubicBezTo>
                <a:cubicBezTo>
                  <a:pt x="2599862" y="137578"/>
                  <a:pt x="2606019" y="148014"/>
                  <a:pt x="2612086" y="158465"/>
                </a:cubicBezTo>
                <a:lnTo>
                  <a:pt x="2612086" y="25306"/>
                </a:lnTo>
                <a:cubicBezTo>
                  <a:pt x="2654405" y="126286"/>
                  <a:pt x="2688511" y="207235"/>
                  <a:pt x="2727070" y="299191"/>
                </a:cubicBezTo>
                <a:cubicBezTo>
                  <a:pt x="2769990" y="191784"/>
                  <a:pt x="2800677" y="95534"/>
                  <a:pt x="2874203" y="212521"/>
                </a:cubicBezTo>
                <a:cubicBezTo>
                  <a:pt x="2891382" y="239834"/>
                  <a:pt x="2937462" y="216530"/>
                  <a:pt x="2971317" y="216530"/>
                </a:cubicBezTo>
                <a:lnTo>
                  <a:pt x="2971317" y="305062"/>
                </a:lnTo>
                <a:cubicBezTo>
                  <a:pt x="3021669" y="269880"/>
                  <a:pt x="3066294" y="238843"/>
                  <a:pt x="3110157" y="208226"/>
                </a:cubicBezTo>
                <a:cubicBezTo>
                  <a:pt x="3114690" y="244984"/>
                  <a:pt x="3119985" y="287328"/>
                  <a:pt x="3126394" y="338381"/>
                </a:cubicBezTo>
                <a:cubicBezTo>
                  <a:pt x="3198978" y="268439"/>
                  <a:pt x="3260872" y="208812"/>
                  <a:pt x="3325504" y="146452"/>
                </a:cubicBezTo>
                <a:cubicBezTo>
                  <a:pt x="3344567" y="169186"/>
                  <a:pt x="3371413" y="201079"/>
                  <a:pt x="3405779" y="242131"/>
                </a:cubicBezTo>
                <a:cubicBezTo>
                  <a:pt x="3394408" y="143869"/>
                  <a:pt x="3386716" y="77080"/>
                  <a:pt x="3379024" y="10291"/>
                </a:cubicBezTo>
                <a:cubicBezTo>
                  <a:pt x="3443144" y="76645"/>
                  <a:pt x="3470752" y="175477"/>
                  <a:pt x="3549744" y="110550"/>
                </a:cubicBezTo>
                <a:cubicBezTo>
                  <a:pt x="3560353" y="101826"/>
                  <a:pt x="3594029" y="172339"/>
                  <a:pt x="3623782" y="215959"/>
                </a:cubicBezTo>
                <a:cubicBezTo>
                  <a:pt x="3636518" y="187640"/>
                  <a:pt x="3661479" y="132428"/>
                  <a:pt x="3686449" y="77230"/>
                </a:cubicBezTo>
                <a:cubicBezTo>
                  <a:pt x="3693539" y="78942"/>
                  <a:pt x="3700728" y="80654"/>
                  <a:pt x="3707819" y="82230"/>
                </a:cubicBezTo>
                <a:cubicBezTo>
                  <a:pt x="3706114" y="146873"/>
                  <a:pt x="3704229" y="211229"/>
                  <a:pt x="3702263" y="284896"/>
                </a:cubicBezTo>
                <a:cubicBezTo>
                  <a:pt x="3726120" y="288755"/>
                  <a:pt x="3751421" y="292899"/>
                  <a:pt x="3778689" y="297344"/>
                </a:cubicBezTo>
                <a:cubicBezTo>
                  <a:pt x="3776041" y="250855"/>
                  <a:pt x="3766294" y="208662"/>
                  <a:pt x="3773644" y="177910"/>
                </a:cubicBezTo>
                <a:cubicBezTo>
                  <a:pt x="3785447" y="128719"/>
                  <a:pt x="3808613" y="87096"/>
                  <a:pt x="3826994" y="42319"/>
                </a:cubicBezTo>
                <a:cubicBezTo>
                  <a:pt x="3844514" y="67350"/>
                  <a:pt x="3859736" y="103403"/>
                  <a:pt x="3879994" y="115130"/>
                </a:cubicBezTo>
                <a:cubicBezTo>
                  <a:pt x="3928901" y="143164"/>
                  <a:pt x="3980276" y="159741"/>
                  <a:pt x="4040124" y="185057"/>
                </a:cubicBezTo>
                <a:lnTo>
                  <a:pt x="4040124" y="63071"/>
                </a:lnTo>
                <a:cubicBezTo>
                  <a:pt x="4100734" y="79227"/>
                  <a:pt x="4164594" y="124424"/>
                  <a:pt x="4219990" y="104544"/>
                </a:cubicBezTo>
                <a:cubicBezTo>
                  <a:pt x="4321466" y="68071"/>
                  <a:pt x="4333098" y="147023"/>
                  <a:pt x="4317795" y="294611"/>
                </a:cubicBezTo>
                <a:cubicBezTo>
                  <a:pt x="4327964" y="294476"/>
                  <a:pt x="4338053" y="294326"/>
                  <a:pt x="4348060" y="294191"/>
                </a:cubicBezTo>
                <a:cubicBezTo>
                  <a:pt x="4367465" y="229113"/>
                  <a:pt x="4386960" y="163900"/>
                  <a:pt x="4411920" y="80233"/>
                </a:cubicBezTo>
                <a:cubicBezTo>
                  <a:pt x="4429530" y="135145"/>
                  <a:pt x="4440390" y="219533"/>
                  <a:pt x="4464408" y="231831"/>
                </a:cubicBezTo>
                <a:cubicBezTo>
                  <a:pt x="4493650" y="246846"/>
                  <a:pt x="4534084" y="201364"/>
                  <a:pt x="4577004" y="178060"/>
                </a:cubicBezTo>
                <a:cubicBezTo>
                  <a:pt x="4512624" y="297044"/>
                  <a:pt x="4550760" y="354974"/>
                  <a:pt x="4619234" y="389299"/>
                </a:cubicBezTo>
                <a:cubicBezTo>
                  <a:pt x="4625902" y="325798"/>
                  <a:pt x="4632742" y="260871"/>
                  <a:pt x="4639581" y="195928"/>
                </a:cubicBezTo>
                <a:cubicBezTo>
                  <a:pt x="4647793" y="194217"/>
                  <a:pt x="4655907" y="192640"/>
                  <a:pt x="4664120" y="191063"/>
                </a:cubicBezTo>
                <a:cubicBezTo>
                  <a:pt x="4683183" y="292764"/>
                  <a:pt x="4702337" y="394585"/>
                  <a:pt x="4719426" y="485699"/>
                </a:cubicBezTo>
                <a:cubicBezTo>
                  <a:pt x="4749350" y="401312"/>
                  <a:pt x="4769697" y="290902"/>
                  <a:pt x="4814242" y="230825"/>
                </a:cubicBezTo>
                <a:cubicBezTo>
                  <a:pt x="4887328" y="132007"/>
                  <a:pt x="4954787" y="246846"/>
                  <a:pt x="5019841" y="298770"/>
                </a:cubicBezTo>
                <a:cubicBezTo>
                  <a:pt x="5064296" y="334237"/>
                  <a:pt x="5104048" y="386011"/>
                  <a:pt x="5146286" y="430772"/>
                </a:cubicBezTo>
                <a:cubicBezTo>
                  <a:pt x="5173895" y="380860"/>
                  <a:pt x="5194071" y="344388"/>
                  <a:pt x="5224426" y="289190"/>
                </a:cubicBezTo>
                <a:cubicBezTo>
                  <a:pt x="5188605" y="255570"/>
                  <a:pt x="5156204" y="225254"/>
                  <a:pt x="5112853" y="184637"/>
                </a:cubicBezTo>
                <a:lnTo>
                  <a:pt x="5112853" y="346099"/>
                </a:lnTo>
                <a:cubicBezTo>
                  <a:pt x="5056353" y="264294"/>
                  <a:pt x="5008047" y="194502"/>
                  <a:pt x="4957435" y="121421"/>
                </a:cubicBezTo>
                <a:cubicBezTo>
                  <a:pt x="5002061" y="29030"/>
                  <a:pt x="5163986" y="62200"/>
                  <a:pt x="5304101" y="215959"/>
                </a:cubicBezTo>
                <a:cubicBezTo>
                  <a:pt x="5331287" y="149305"/>
                  <a:pt x="5358473" y="82230"/>
                  <a:pt x="5376855" y="36898"/>
                </a:cubicBezTo>
                <a:cubicBezTo>
                  <a:pt x="5443192" y="58911"/>
                  <a:pt x="5505688" y="79513"/>
                  <a:pt x="5582544" y="104964"/>
                </a:cubicBezTo>
                <a:cubicBezTo>
                  <a:pt x="5582795" y="110400"/>
                  <a:pt x="5585192" y="155882"/>
                  <a:pt x="5587929" y="210524"/>
                </a:cubicBezTo>
                <a:cubicBezTo>
                  <a:pt x="5657457" y="213305"/>
                  <a:pt x="5657404" y="-14947"/>
                  <a:pt x="5723586" y="777"/>
                </a:cubicBezTo>
                <a:close/>
              </a:path>
            </a:pathLst>
          </a:custGeom>
          <a:solidFill>
            <a:schemeClr val="dk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07" name="Google Shape;107;p2"/>
          <p:cNvSpPr/>
          <p:nvPr/>
        </p:nvSpPr>
        <p:spPr>
          <a:xfrm>
            <a:off x="0" y="406804"/>
            <a:ext cx="11493500" cy="6044392"/>
          </a:xfrm>
          <a:custGeom>
            <a:avLst/>
            <a:gdLst/>
            <a:ahLst/>
            <a:cxnLst/>
            <a:rect l="l" t="t" r="r" b="b"/>
            <a:pathLst>
              <a:path w="10067895" h="6609822" extrusionOk="0">
                <a:moveTo>
                  <a:pt x="8130845" y="4666414"/>
                </a:moveTo>
                <a:cubicBezTo>
                  <a:pt x="8138115" y="4768686"/>
                  <a:pt x="8138115" y="4768686"/>
                  <a:pt x="8343463" y="4761103"/>
                </a:cubicBezTo>
                <a:cubicBezTo>
                  <a:pt x="8344998" y="4745937"/>
                  <a:pt x="8346452" y="4730921"/>
                  <a:pt x="8347986" y="4715906"/>
                </a:cubicBezTo>
                <a:cubicBezTo>
                  <a:pt x="8276946" y="4699599"/>
                  <a:pt x="8205816" y="4683577"/>
                  <a:pt x="8130845" y="4666414"/>
                </a:cubicBezTo>
                <a:close/>
                <a:moveTo>
                  <a:pt x="9015504" y="4595045"/>
                </a:moveTo>
                <a:lnTo>
                  <a:pt x="9052007" y="4613214"/>
                </a:lnTo>
                <a:cubicBezTo>
                  <a:pt x="9036955" y="4688728"/>
                  <a:pt x="9023196" y="4765382"/>
                  <a:pt x="9003872" y="4838043"/>
                </a:cubicBezTo>
                <a:cubicBezTo>
                  <a:pt x="9002418" y="4843478"/>
                  <a:pt x="8961643" y="4819588"/>
                  <a:pt x="8936682" y="4808432"/>
                </a:cubicBezTo>
                <a:cubicBezTo>
                  <a:pt x="8967539" y="4724765"/>
                  <a:pt x="8991567" y="4659838"/>
                  <a:pt x="9015504" y="4595045"/>
                </a:cubicBezTo>
                <a:close/>
                <a:moveTo>
                  <a:pt x="8414332" y="4467758"/>
                </a:moveTo>
                <a:cubicBezTo>
                  <a:pt x="8433396" y="4574159"/>
                  <a:pt x="8449983" y="4666414"/>
                  <a:pt x="8467592" y="4764812"/>
                </a:cubicBezTo>
                <a:cubicBezTo>
                  <a:pt x="8557526" y="4732063"/>
                  <a:pt x="8544538" y="4624941"/>
                  <a:pt x="8526668" y="4513376"/>
                </a:cubicBezTo>
                <a:cubicBezTo>
                  <a:pt x="8489304" y="4498225"/>
                  <a:pt x="8453833" y="4483780"/>
                  <a:pt x="8414332" y="4467758"/>
                </a:cubicBezTo>
                <a:close/>
                <a:moveTo>
                  <a:pt x="8281820" y="4381223"/>
                </a:moveTo>
                <a:cubicBezTo>
                  <a:pt x="8267199" y="4416135"/>
                  <a:pt x="8250702" y="4449304"/>
                  <a:pt x="8238478" y="4486633"/>
                </a:cubicBezTo>
                <a:cubicBezTo>
                  <a:pt x="8224970" y="4527685"/>
                  <a:pt x="8215483" y="4572597"/>
                  <a:pt x="8196670" y="4645393"/>
                </a:cubicBezTo>
                <a:cubicBezTo>
                  <a:pt x="8241045" y="4629371"/>
                  <a:pt x="8281308" y="4628951"/>
                  <a:pt x="8310891" y="4598904"/>
                </a:cubicBezTo>
                <a:cubicBezTo>
                  <a:pt x="8331068" y="4578603"/>
                  <a:pt x="8349189" y="4511378"/>
                  <a:pt x="8343974" y="4474485"/>
                </a:cubicBezTo>
                <a:cubicBezTo>
                  <a:pt x="8338760" y="4437442"/>
                  <a:pt x="8303792" y="4411840"/>
                  <a:pt x="8281820" y="4381223"/>
                </a:cubicBezTo>
                <a:close/>
                <a:moveTo>
                  <a:pt x="917156" y="3456008"/>
                </a:moveTo>
                <a:cubicBezTo>
                  <a:pt x="868079" y="3546972"/>
                  <a:pt x="823964" y="3645655"/>
                  <a:pt x="773954" y="3752641"/>
                </a:cubicBezTo>
                <a:cubicBezTo>
                  <a:pt x="855603" y="3840737"/>
                  <a:pt x="882358" y="3791396"/>
                  <a:pt x="895866" y="3699155"/>
                </a:cubicBezTo>
                <a:cubicBezTo>
                  <a:pt x="905353" y="3634648"/>
                  <a:pt x="913135" y="3569421"/>
                  <a:pt x="923053" y="3493622"/>
                </a:cubicBezTo>
                <a:cubicBezTo>
                  <a:pt x="949037" y="3529810"/>
                  <a:pt x="960408" y="3545396"/>
                  <a:pt x="971780" y="3561132"/>
                </a:cubicBezTo>
                <a:cubicBezTo>
                  <a:pt x="962464" y="3504358"/>
                  <a:pt x="920055" y="3450437"/>
                  <a:pt x="917156" y="3456008"/>
                </a:cubicBezTo>
                <a:close/>
                <a:moveTo>
                  <a:pt x="722148" y="3362326"/>
                </a:moveTo>
                <a:cubicBezTo>
                  <a:pt x="719069" y="3429836"/>
                  <a:pt x="715308" y="3512797"/>
                  <a:pt x="712149" y="3582874"/>
                </a:cubicBezTo>
                <a:cubicBezTo>
                  <a:pt x="770534" y="3550546"/>
                  <a:pt x="815249" y="3525800"/>
                  <a:pt x="856707" y="3503067"/>
                </a:cubicBezTo>
                <a:cubicBezTo>
                  <a:pt x="815079" y="3459581"/>
                  <a:pt x="775237" y="3417823"/>
                  <a:pt x="722148" y="3362326"/>
                </a:cubicBezTo>
                <a:close/>
                <a:moveTo>
                  <a:pt x="2267045" y="3078141"/>
                </a:moveTo>
                <a:cubicBezTo>
                  <a:pt x="2183350" y="3328856"/>
                  <a:pt x="2014083" y="3162243"/>
                  <a:pt x="1906701" y="3287098"/>
                </a:cubicBezTo>
                <a:cubicBezTo>
                  <a:pt x="2145052" y="3350028"/>
                  <a:pt x="2274055" y="3277653"/>
                  <a:pt x="2267045" y="3078141"/>
                </a:cubicBezTo>
                <a:close/>
                <a:moveTo>
                  <a:pt x="3139309" y="2952565"/>
                </a:moveTo>
                <a:cubicBezTo>
                  <a:pt x="3098956" y="3041247"/>
                  <a:pt x="3059715" y="3127347"/>
                  <a:pt x="3020556" y="3213446"/>
                </a:cubicBezTo>
                <a:cubicBezTo>
                  <a:pt x="3087674" y="3147648"/>
                  <a:pt x="3143752" y="3053545"/>
                  <a:pt x="3194364" y="3243477"/>
                </a:cubicBezTo>
                <a:cubicBezTo>
                  <a:pt x="3215223" y="3204001"/>
                  <a:pt x="3229844" y="3176252"/>
                  <a:pt x="3240695" y="3156086"/>
                </a:cubicBezTo>
                <a:cubicBezTo>
                  <a:pt x="3205476" y="3085438"/>
                  <a:pt x="3174107" y="3022643"/>
                  <a:pt x="3139309" y="2952565"/>
                </a:cubicBezTo>
                <a:close/>
                <a:moveTo>
                  <a:pt x="3462459" y="2918525"/>
                </a:moveTo>
                <a:cubicBezTo>
                  <a:pt x="3476999" y="2988318"/>
                  <a:pt x="3484431" y="3029235"/>
                  <a:pt x="3493927" y="3068696"/>
                </a:cubicBezTo>
                <a:cubicBezTo>
                  <a:pt x="3505038" y="3115184"/>
                  <a:pt x="3518025" y="3160381"/>
                  <a:pt x="3530259" y="3206148"/>
                </a:cubicBezTo>
                <a:cubicBezTo>
                  <a:pt x="3546074" y="3189841"/>
                  <a:pt x="3575306" y="3173249"/>
                  <a:pt x="3575136" y="3157228"/>
                </a:cubicBezTo>
                <a:cubicBezTo>
                  <a:pt x="3574543" y="3090874"/>
                  <a:pt x="3572748" y="3018363"/>
                  <a:pt x="3555641" y="2961289"/>
                </a:cubicBezTo>
                <a:cubicBezTo>
                  <a:pt x="3547438" y="2933826"/>
                  <a:pt x="3504185" y="2935838"/>
                  <a:pt x="3462459" y="2918525"/>
                </a:cubicBezTo>
                <a:close/>
                <a:moveTo>
                  <a:pt x="3934246" y="2836953"/>
                </a:moveTo>
                <a:cubicBezTo>
                  <a:pt x="3865440" y="2827514"/>
                  <a:pt x="3841494" y="3014235"/>
                  <a:pt x="3775781" y="3018078"/>
                </a:cubicBezTo>
                <a:cubicBezTo>
                  <a:pt x="3884697" y="3135785"/>
                  <a:pt x="3922142" y="2940838"/>
                  <a:pt x="3990113" y="2879484"/>
                </a:cubicBezTo>
                <a:cubicBezTo>
                  <a:pt x="3968392" y="2851755"/>
                  <a:pt x="3950125" y="2839131"/>
                  <a:pt x="3934246" y="2836953"/>
                </a:cubicBezTo>
                <a:close/>
                <a:moveTo>
                  <a:pt x="4655679" y="2807997"/>
                </a:moveTo>
                <a:cubicBezTo>
                  <a:pt x="4608899" y="2812317"/>
                  <a:pt x="4561852" y="2839404"/>
                  <a:pt x="4543320" y="2920387"/>
                </a:cubicBezTo>
                <a:cubicBezTo>
                  <a:pt x="4529812" y="2979593"/>
                  <a:pt x="4556657" y="3064702"/>
                  <a:pt x="4565372" y="3138218"/>
                </a:cubicBezTo>
                <a:lnTo>
                  <a:pt x="4598545" y="3174826"/>
                </a:lnTo>
                <a:cubicBezTo>
                  <a:pt x="4592218" y="2907083"/>
                  <a:pt x="4665313" y="2932685"/>
                  <a:pt x="4751145" y="3002627"/>
                </a:cubicBezTo>
                <a:cubicBezTo>
                  <a:pt x="4751405" y="3002762"/>
                  <a:pt x="4756701" y="2985885"/>
                  <a:pt x="4759698" y="2976876"/>
                </a:cubicBezTo>
                <a:cubicBezTo>
                  <a:pt x="4759698" y="2976876"/>
                  <a:pt x="4759779" y="2976876"/>
                  <a:pt x="4759869" y="2977026"/>
                </a:cubicBezTo>
                <a:cubicBezTo>
                  <a:pt x="4740635" y="2916528"/>
                  <a:pt x="4723958" y="2813836"/>
                  <a:pt x="4701305" y="2810112"/>
                </a:cubicBezTo>
                <a:cubicBezTo>
                  <a:pt x="4686837" y="2807646"/>
                  <a:pt x="4671273" y="2806557"/>
                  <a:pt x="4655679" y="2807997"/>
                </a:cubicBezTo>
                <a:close/>
                <a:moveTo>
                  <a:pt x="4324554" y="2707421"/>
                </a:moveTo>
                <a:cubicBezTo>
                  <a:pt x="4355070" y="2872052"/>
                  <a:pt x="4310696" y="2947280"/>
                  <a:pt x="4236155" y="3005916"/>
                </a:cubicBezTo>
                <a:cubicBezTo>
                  <a:pt x="4300266" y="3031082"/>
                  <a:pt x="4360626" y="3036232"/>
                  <a:pt x="4420294" y="3028079"/>
                </a:cubicBezTo>
                <a:cubicBezTo>
                  <a:pt x="4439708" y="3025511"/>
                  <a:pt x="4457147" y="2987461"/>
                  <a:pt x="4476292" y="2967581"/>
                </a:cubicBezTo>
                <a:cubicBezTo>
                  <a:pt x="4490823" y="2952565"/>
                  <a:pt x="4506476" y="2940403"/>
                  <a:pt x="4512965" y="2934832"/>
                </a:cubicBezTo>
                <a:cubicBezTo>
                  <a:pt x="4499547" y="2860324"/>
                  <a:pt x="4491855" y="2817845"/>
                  <a:pt x="4481767" y="2761627"/>
                </a:cubicBezTo>
                <a:cubicBezTo>
                  <a:pt x="4462703" y="2824843"/>
                  <a:pt x="4445264" y="2882908"/>
                  <a:pt x="4427825" y="2940988"/>
                </a:cubicBezTo>
                <a:cubicBezTo>
                  <a:pt x="4415340" y="2924816"/>
                  <a:pt x="4402855" y="2908660"/>
                  <a:pt x="4390379" y="2892503"/>
                </a:cubicBezTo>
                <a:cubicBezTo>
                  <a:pt x="4379178" y="2838867"/>
                  <a:pt x="4367977" y="2785232"/>
                  <a:pt x="4356865" y="2731596"/>
                </a:cubicBezTo>
                <a:cubicBezTo>
                  <a:pt x="4346095" y="2723592"/>
                  <a:pt x="4335315" y="2715439"/>
                  <a:pt x="4324554" y="2707421"/>
                </a:cubicBezTo>
                <a:close/>
                <a:moveTo>
                  <a:pt x="5387877" y="2666804"/>
                </a:moveTo>
                <a:cubicBezTo>
                  <a:pt x="5373606" y="2718292"/>
                  <a:pt x="5361552" y="2761627"/>
                  <a:pt x="5347954" y="2810683"/>
                </a:cubicBezTo>
                <a:cubicBezTo>
                  <a:pt x="5312475" y="2782514"/>
                  <a:pt x="5283583" y="2759480"/>
                  <a:pt x="5270075" y="2748759"/>
                </a:cubicBezTo>
                <a:cubicBezTo>
                  <a:pt x="5235196" y="2818701"/>
                  <a:pt x="5207920" y="2873193"/>
                  <a:pt x="5177144" y="2935117"/>
                </a:cubicBezTo>
                <a:cubicBezTo>
                  <a:pt x="5225018" y="2939126"/>
                  <a:pt x="5279903" y="2968587"/>
                  <a:pt x="5320427" y="2940267"/>
                </a:cubicBezTo>
                <a:cubicBezTo>
                  <a:pt x="5366596" y="2907939"/>
                  <a:pt x="5399850" y="2824272"/>
                  <a:pt x="5419165" y="2793806"/>
                </a:cubicBezTo>
                <a:cubicBezTo>
                  <a:pt x="5495689" y="2841585"/>
                  <a:pt x="5549631" y="2875340"/>
                  <a:pt x="5603573" y="2908945"/>
                </a:cubicBezTo>
                <a:cubicBezTo>
                  <a:pt x="5607074" y="2893209"/>
                  <a:pt x="5610502" y="2877472"/>
                  <a:pt x="5614083" y="2861751"/>
                </a:cubicBezTo>
                <a:cubicBezTo>
                  <a:pt x="5539031" y="2797094"/>
                  <a:pt x="5463970" y="2732317"/>
                  <a:pt x="5387877" y="2666804"/>
                </a:cubicBezTo>
                <a:close/>
                <a:moveTo>
                  <a:pt x="5898092" y="2515912"/>
                </a:moveTo>
                <a:cubicBezTo>
                  <a:pt x="5853807" y="2613739"/>
                  <a:pt x="5809092" y="2712286"/>
                  <a:pt x="5764035" y="2811689"/>
                </a:cubicBezTo>
                <a:cubicBezTo>
                  <a:pt x="5733689" y="2805112"/>
                  <a:pt x="5702742" y="2798536"/>
                  <a:pt x="5671795" y="2791809"/>
                </a:cubicBezTo>
                <a:cubicBezTo>
                  <a:pt x="5667352" y="2803100"/>
                  <a:pt x="5662901" y="2814407"/>
                  <a:pt x="5658458" y="2825699"/>
                </a:cubicBezTo>
                <a:cubicBezTo>
                  <a:pt x="5681453" y="2867036"/>
                  <a:pt x="5704537" y="2908224"/>
                  <a:pt x="5729247" y="2952430"/>
                </a:cubicBezTo>
                <a:cubicBezTo>
                  <a:pt x="5776520" y="2882487"/>
                  <a:pt x="5823282" y="2838432"/>
                  <a:pt x="5847479" y="2771492"/>
                </a:cubicBezTo>
                <a:cubicBezTo>
                  <a:pt x="5875177" y="2695123"/>
                  <a:pt x="5975109" y="2640061"/>
                  <a:pt x="5898092" y="2515912"/>
                </a:cubicBezTo>
                <a:close/>
                <a:moveTo>
                  <a:pt x="5117044" y="2496181"/>
                </a:moveTo>
                <a:cubicBezTo>
                  <a:pt x="5119611" y="2496887"/>
                  <a:pt x="5129359" y="2499185"/>
                  <a:pt x="5139016" y="2501332"/>
                </a:cubicBezTo>
                <a:cubicBezTo>
                  <a:pt x="5162101" y="2506197"/>
                  <a:pt x="5185356" y="2510627"/>
                  <a:pt x="5208522" y="2515206"/>
                </a:cubicBezTo>
                <a:cubicBezTo>
                  <a:pt x="5185186" y="2563256"/>
                  <a:pt x="5165601" y="2619039"/>
                  <a:pt x="5137392" y="2656503"/>
                </a:cubicBezTo>
                <a:cubicBezTo>
                  <a:pt x="5115761" y="2685108"/>
                  <a:pt x="5083109" y="2690408"/>
                  <a:pt x="5029418" y="2720725"/>
                </a:cubicBezTo>
                <a:cubicBezTo>
                  <a:pt x="5065068" y="2629340"/>
                  <a:pt x="5087812" y="2570974"/>
                  <a:pt x="5117044" y="2496181"/>
                </a:cubicBezTo>
                <a:close/>
                <a:moveTo>
                  <a:pt x="7269782" y="2259040"/>
                </a:moveTo>
                <a:cubicBezTo>
                  <a:pt x="7197889" y="2276639"/>
                  <a:pt x="7142143" y="2290363"/>
                  <a:pt x="7075124" y="2306670"/>
                </a:cubicBezTo>
                <a:cubicBezTo>
                  <a:pt x="7147358" y="2452561"/>
                  <a:pt x="7171726" y="2447696"/>
                  <a:pt x="7269782" y="2259040"/>
                </a:cubicBezTo>
                <a:close/>
                <a:moveTo>
                  <a:pt x="5090971" y="2234024"/>
                </a:moveTo>
                <a:cubicBezTo>
                  <a:pt x="5027192" y="2293651"/>
                  <a:pt x="4974192" y="2343143"/>
                  <a:pt x="4943326" y="2372033"/>
                </a:cubicBezTo>
                <a:cubicBezTo>
                  <a:pt x="4930760" y="2456705"/>
                  <a:pt x="4922126" y="2514335"/>
                  <a:pt x="4915116" y="2560974"/>
                </a:cubicBezTo>
                <a:cubicBezTo>
                  <a:pt x="4820821" y="2504470"/>
                  <a:pt x="4868956" y="2278065"/>
                  <a:pt x="4721481" y="2278786"/>
                </a:cubicBezTo>
                <a:cubicBezTo>
                  <a:pt x="4755848" y="2384045"/>
                  <a:pt x="4781320" y="2461706"/>
                  <a:pt x="4812357" y="2556814"/>
                </a:cubicBezTo>
                <a:cubicBezTo>
                  <a:pt x="4779444" y="2542084"/>
                  <a:pt x="4750974" y="2529216"/>
                  <a:pt x="4711653" y="2511632"/>
                </a:cubicBezTo>
                <a:cubicBezTo>
                  <a:pt x="4775594" y="2668515"/>
                  <a:pt x="4794577" y="2816689"/>
                  <a:pt x="4761664" y="2977446"/>
                </a:cubicBezTo>
                <a:cubicBezTo>
                  <a:pt x="4807824" y="2986320"/>
                  <a:pt x="4851337" y="3028799"/>
                  <a:pt x="4886224" y="2912519"/>
                </a:cubicBezTo>
                <a:cubicBezTo>
                  <a:pt x="4917252" y="2808971"/>
                  <a:pt x="5013774" y="2823987"/>
                  <a:pt x="5077463" y="2915672"/>
                </a:cubicBezTo>
                <a:cubicBezTo>
                  <a:pt x="5083360" y="2924111"/>
                  <a:pt x="5094391" y="2922669"/>
                  <a:pt x="5112000" y="2929261"/>
                </a:cubicBezTo>
                <a:cubicBezTo>
                  <a:pt x="5104730" y="2884064"/>
                  <a:pt x="5099605" y="2851300"/>
                  <a:pt x="5094561" y="2818701"/>
                </a:cubicBezTo>
                <a:cubicBezTo>
                  <a:pt x="5102002" y="2830278"/>
                  <a:pt x="5109442" y="2842005"/>
                  <a:pt x="5116874" y="2853597"/>
                </a:cubicBezTo>
                <a:cubicBezTo>
                  <a:pt x="5165772" y="2786808"/>
                  <a:pt x="5214679" y="2720004"/>
                  <a:pt x="5276744" y="2635196"/>
                </a:cubicBezTo>
                <a:cubicBezTo>
                  <a:pt x="5266144" y="2559112"/>
                  <a:pt x="5250580" y="2448267"/>
                  <a:pt x="5237413" y="2354164"/>
                </a:cubicBezTo>
                <a:cubicBezTo>
                  <a:pt x="5183301" y="2361312"/>
                  <a:pt x="5130131" y="2368309"/>
                  <a:pt x="5071225" y="2376177"/>
                </a:cubicBezTo>
                <a:cubicBezTo>
                  <a:pt x="5079429" y="2316971"/>
                  <a:pt x="5084051" y="2283936"/>
                  <a:pt x="5090971" y="2234024"/>
                </a:cubicBezTo>
                <a:close/>
                <a:moveTo>
                  <a:pt x="6218163" y="2153496"/>
                </a:moveTo>
                <a:cubicBezTo>
                  <a:pt x="6148236" y="2143060"/>
                  <a:pt x="6090524" y="2178376"/>
                  <a:pt x="6066246" y="2296519"/>
                </a:cubicBezTo>
                <a:cubicBezTo>
                  <a:pt x="6061713" y="2318262"/>
                  <a:pt x="6086171" y="2356732"/>
                  <a:pt x="6097282" y="2387484"/>
                </a:cubicBezTo>
                <a:cubicBezTo>
                  <a:pt x="6114982" y="2167656"/>
                  <a:pt x="6220470" y="2264341"/>
                  <a:pt x="6282795" y="2174232"/>
                </a:cubicBezTo>
                <a:cubicBezTo>
                  <a:pt x="6261254" y="2167085"/>
                  <a:pt x="6239883" y="2156784"/>
                  <a:pt x="6218163" y="2153496"/>
                </a:cubicBezTo>
                <a:close/>
                <a:moveTo>
                  <a:pt x="9278725" y="1740867"/>
                </a:moveTo>
                <a:cubicBezTo>
                  <a:pt x="9287449" y="1750027"/>
                  <a:pt x="9296164" y="1759036"/>
                  <a:pt x="9304799" y="1768046"/>
                </a:cubicBezTo>
                <a:lnTo>
                  <a:pt x="9273404" y="1750348"/>
                </a:lnTo>
                <a:lnTo>
                  <a:pt x="9273510" y="1750162"/>
                </a:lnTo>
                <a:lnTo>
                  <a:pt x="9273446" y="1750126"/>
                </a:lnTo>
                <a:close/>
                <a:moveTo>
                  <a:pt x="1511020" y="1647514"/>
                </a:moveTo>
                <a:cubicBezTo>
                  <a:pt x="1469045" y="1660335"/>
                  <a:pt x="1440364" y="1731881"/>
                  <a:pt x="1403335" y="1747159"/>
                </a:cubicBezTo>
                <a:cubicBezTo>
                  <a:pt x="1405902" y="1764036"/>
                  <a:pt x="1408549" y="1780914"/>
                  <a:pt x="1411116" y="1797942"/>
                </a:cubicBezTo>
                <a:cubicBezTo>
                  <a:pt x="1470192" y="1772055"/>
                  <a:pt x="1529179" y="1746168"/>
                  <a:pt x="1605604" y="1712698"/>
                </a:cubicBezTo>
                <a:cubicBezTo>
                  <a:pt x="1566174" y="1653270"/>
                  <a:pt x="1536204" y="1639822"/>
                  <a:pt x="1511020" y="1647514"/>
                </a:cubicBezTo>
                <a:close/>
                <a:moveTo>
                  <a:pt x="1316220" y="1582408"/>
                </a:moveTo>
                <a:cubicBezTo>
                  <a:pt x="1298951" y="1641464"/>
                  <a:pt x="1271423" y="1699544"/>
                  <a:pt x="1269036" y="1760328"/>
                </a:cubicBezTo>
                <a:cubicBezTo>
                  <a:pt x="1267833" y="1788932"/>
                  <a:pt x="1315026" y="1822822"/>
                  <a:pt x="1343666" y="1858575"/>
                </a:cubicBezTo>
                <a:lnTo>
                  <a:pt x="1343666" y="1595562"/>
                </a:lnTo>
                <a:cubicBezTo>
                  <a:pt x="1334520" y="1591267"/>
                  <a:pt x="1325366" y="1586837"/>
                  <a:pt x="1316220" y="1582408"/>
                </a:cubicBezTo>
                <a:close/>
                <a:moveTo>
                  <a:pt x="5723586" y="777"/>
                </a:moveTo>
                <a:cubicBezTo>
                  <a:pt x="5738858" y="4406"/>
                  <a:pt x="5757658" y="21027"/>
                  <a:pt x="5781654" y="56479"/>
                </a:cubicBezTo>
                <a:cubicBezTo>
                  <a:pt x="5724795" y="125986"/>
                  <a:pt x="5733519" y="183060"/>
                  <a:pt x="5806444" y="219533"/>
                </a:cubicBezTo>
                <a:cubicBezTo>
                  <a:pt x="5838755" y="146587"/>
                  <a:pt x="5867566" y="81945"/>
                  <a:pt x="5893981" y="22438"/>
                </a:cubicBezTo>
                <a:cubicBezTo>
                  <a:pt x="6010769" y="87231"/>
                  <a:pt x="5927495" y="239264"/>
                  <a:pt x="5961781" y="332811"/>
                </a:cubicBezTo>
                <a:cubicBezTo>
                  <a:pt x="6036322" y="150026"/>
                  <a:pt x="6260742" y="62350"/>
                  <a:pt x="6346574" y="195643"/>
                </a:cubicBezTo>
                <a:cubicBezTo>
                  <a:pt x="6350936" y="152879"/>
                  <a:pt x="6354266" y="119980"/>
                  <a:pt x="6354346" y="119694"/>
                </a:cubicBezTo>
                <a:cubicBezTo>
                  <a:pt x="6400085" y="129995"/>
                  <a:pt x="6456082" y="115835"/>
                  <a:pt x="6484552" y="156032"/>
                </a:cubicBezTo>
                <a:cubicBezTo>
                  <a:pt x="6520975" y="207235"/>
                  <a:pt x="6535075" y="302629"/>
                  <a:pt x="6555422" y="368127"/>
                </a:cubicBezTo>
                <a:cubicBezTo>
                  <a:pt x="6572951" y="300347"/>
                  <a:pt x="6595264" y="214233"/>
                  <a:pt x="6619803" y="119409"/>
                </a:cubicBezTo>
                <a:cubicBezTo>
                  <a:pt x="6678528" y="291893"/>
                  <a:pt x="6929193" y="357691"/>
                  <a:pt x="6974582" y="240270"/>
                </a:cubicBezTo>
                <a:cubicBezTo>
                  <a:pt x="7019728" y="259580"/>
                  <a:pt x="7062469" y="277884"/>
                  <a:pt x="7133940" y="308350"/>
                </a:cubicBezTo>
                <a:cubicBezTo>
                  <a:pt x="7109571" y="219383"/>
                  <a:pt x="7099914" y="184066"/>
                  <a:pt x="7083588" y="123989"/>
                </a:cubicBezTo>
                <a:cubicBezTo>
                  <a:pt x="7135133" y="167474"/>
                  <a:pt x="7171816" y="198226"/>
                  <a:pt x="7214727" y="234263"/>
                </a:cubicBezTo>
                <a:cubicBezTo>
                  <a:pt x="7291673" y="14585"/>
                  <a:pt x="7358091" y="288755"/>
                  <a:pt x="7437774" y="264580"/>
                </a:cubicBezTo>
                <a:cubicBezTo>
                  <a:pt x="7470436" y="254715"/>
                  <a:pt x="7506337" y="275316"/>
                  <a:pt x="7564893" y="286893"/>
                </a:cubicBezTo>
                <a:cubicBezTo>
                  <a:pt x="7578410" y="344253"/>
                  <a:pt x="7601746" y="442785"/>
                  <a:pt x="7625764" y="544771"/>
                </a:cubicBezTo>
                <a:cubicBezTo>
                  <a:pt x="7697154" y="514724"/>
                  <a:pt x="7776317" y="491856"/>
                  <a:pt x="7756311" y="335949"/>
                </a:cubicBezTo>
                <a:cubicBezTo>
                  <a:pt x="7809912" y="358833"/>
                  <a:pt x="7862229" y="378428"/>
                  <a:pt x="7913443" y="404180"/>
                </a:cubicBezTo>
                <a:cubicBezTo>
                  <a:pt x="7937811" y="416327"/>
                  <a:pt x="7960034" y="439496"/>
                  <a:pt x="7982859" y="459092"/>
                </a:cubicBezTo>
                <a:cubicBezTo>
                  <a:pt x="8005091" y="478117"/>
                  <a:pt x="8026201" y="500715"/>
                  <a:pt x="8048774" y="518448"/>
                </a:cubicBezTo>
                <a:cubicBezTo>
                  <a:pt x="8080663" y="543479"/>
                  <a:pt x="8113747" y="584952"/>
                  <a:pt x="8145897" y="583961"/>
                </a:cubicBezTo>
                <a:cubicBezTo>
                  <a:pt x="8194965" y="582235"/>
                  <a:pt x="8246681" y="560927"/>
                  <a:pt x="8291477" y="527037"/>
                </a:cubicBezTo>
                <a:cubicBezTo>
                  <a:pt x="8317901" y="506871"/>
                  <a:pt x="8333545" y="446374"/>
                  <a:pt x="8344055" y="424631"/>
                </a:cubicBezTo>
                <a:cubicBezTo>
                  <a:pt x="8371762" y="486991"/>
                  <a:pt x="8397575" y="545476"/>
                  <a:pt x="8423478" y="603977"/>
                </a:cubicBezTo>
                <a:cubicBezTo>
                  <a:pt x="8440747" y="575087"/>
                  <a:pt x="8457845" y="546347"/>
                  <a:pt x="8475033" y="517592"/>
                </a:cubicBezTo>
                <a:cubicBezTo>
                  <a:pt x="8482043" y="499859"/>
                  <a:pt x="8488963" y="482126"/>
                  <a:pt x="8495973" y="464392"/>
                </a:cubicBezTo>
                <a:cubicBezTo>
                  <a:pt x="8515548" y="505865"/>
                  <a:pt x="8535132" y="547338"/>
                  <a:pt x="8558387" y="596680"/>
                </a:cubicBezTo>
                <a:cubicBezTo>
                  <a:pt x="8597709" y="560927"/>
                  <a:pt x="8654478" y="509439"/>
                  <a:pt x="8711238" y="457951"/>
                </a:cubicBezTo>
                <a:cubicBezTo>
                  <a:pt x="8715340" y="472260"/>
                  <a:pt x="8719532" y="486555"/>
                  <a:pt x="8723633" y="501000"/>
                </a:cubicBezTo>
                <a:cubicBezTo>
                  <a:pt x="8653194" y="554201"/>
                  <a:pt x="8653194" y="554201"/>
                  <a:pt x="8763556" y="704522"/>
                </a:cubicBezTo>
                <a:cubicBezTo>
                  <a:pt x="8791514" y="628858"/>
                  <a:pt x="8819984" y="551633"/>
                  <a:pt x="8848454" y="474393"/>
                </a:cubicBezTo>
                <a:cubicBezTo>
                  <a:pt x="8859907" y="485699"/>
                  <a:pt x="8871368" y="496991"/>
                  <a:pt x="8882902" y="508298"/>
                </a:cubicBezTo>
                <a:cubicBezTo>
                  <a:pt x="8858112" y="590103"/>
                  <a:pt x="8833321" y="672058"/>
                  <a:pt x="8808531" y="754013"/>
                </a:cubicBezTo>
                <a:lnTo>
                  <a:pt x="8828277" y="771311"/>
                </a:lnTo>
                <a:cubicBezTo>
                  <a:pt x="8842037" y="751010"/>
                  <a:pt x="8855715" y="730694"/>
                  <a:pt x="8879913" y="694791"/>
                </a:cubicBezTo>
                <a:cubicBezTo>
                  <a:pt x="8873756" y="794195"/>
                  <a:pt x="8867087" y="874288"/>
                  <a:pt x="8864358" y="954816"/>
                </a:cubicBezTo>
                <a:cubicBezTo>
                  <a:pt x="8861962" y="1024759"/>
                  <a:pt x="8863838" y="1094972"/>
                  <a:pt x="8863838" y="1163338"/>
                </a:cubicBezTo>
                <a:cubicBezTo>
                  <a:pt x="8785958" y="1133742"/>
                  <a:pt x="8771939" y="1053364"/>
                  <a:pt x="8827676" y="856419"/>
                </a:cubicBezTo>
                <a:cubicBezTo>
                  <a:pt x="8773052" y="895039"/>
                  <a:pt x="8729790" y="925356"/>
                  <a:pt x="8675417" y="963676"/>
                </a:cubicBezTo>
                <a:cubicBezTo>
                  <a:pt x="8706715" y="1025330"/>
                  <a:pt x="8729710" y="1070526"/>
                  <a:pt x="8742275" y="1095407"/>
                </a:cubicBezTo>
                <a:cubicBezTo>
                  <a:pt x="8732698" y="1164629"/>
                  <a:pt x="8723723" y="1228701"/>
                  <a:pt x="8714828" y="1292922"/>
                </a:cubicBezTo>
                <a:cubicBezTo>
                  <a:pt x="8724836" y="1299214"/>
                  <a:pt x="8734754" y="1305505"/>
                  <a:pt x="8744582" y="1311662"/>
                </a:cubicBezTo>
                <a:cubicBezTo>
                  <a:pt x="8767325" y="1281480"/>
                  <a:pt x="8789890" y="1251299"/>
                  <a:pt x="8819302" y="1212108"/>
                </a:cubicBezTo>
                <a:cubicBezTo>
                  <a:pt x="8837594" y="1247876"/>
                  <a:pt x="8856065" y="1284048"/>
                  <a:pt x="8892137" y="1354426"/>
                </a:cubicBezTo>
                <a:cubicBezTo>
                  <a:pt x="8905214" y="1226839"/>
                  <a:pt x="8915473" y="1126445"/>
                  <a:pt x="8929583" y="989142"/>
                </a:cubicBezTo>
                <a:cubicBezTo>
                  <a:pt x="8939330" y="1057643"/>
                  <a:pt x="8944033" y="1091113"/>
                  <a:pt x="8948987" y="1125438"/>
                </a:cubicBezTo>
                <a:cubicBezTo>
                  <a:pt x="8962244" y="1113861"/>
                  <a:pt x="8975231" y="1102420"/>
                  <a:pt x="8979252" y="1098981"/>
                </a:cubicBezTo>
                <a:cubicBezTo>
                  <a:pt x="9009428" y="1239152"/>
                  <a:pt x="9039271" y="1378166"/>
                  <a:pt x="9069275" y="1517330"/>
                </a:cubicBezTo>
                <a:cubicBezTo>
                  <a:pt x="9077739" y="1511039"/>
                  <a:pt x="9086203" y="1504732"/>
                  <a:pt x="9094667" y="1498441"/>
                </a:cubicBezTo>
                <a:cubicBezTo>
                  <a:pt x="9105267" y="1429084"/>
                  <a:pt x="9115867" y="1359862"/>
                  <a:pt x="9128522" y="1276766"/>
                </a:cubicBezTo>
                <a:cubicBezTo>
                  <a:pt x="9108776" y="1272471"/>
                  <a:pt x="9089282" y="1268177"/>
                  <a:pt x="9069706" y="1263882"/>
                </a:cubicBezTo>
                <a:cubicBezTo>
                  <a:pt x="9102960" y="1213835"/>
                  <a:pt x="9136214" y="1163623"/>
                  <a:pt x="9166560" y="1117570"/>
                </a:cubicBezTo>
                <a:cubicBezTo>
                  <a:pt x="9226488" y="1201673"/>
                  <a:pt x="9286166" y="1285490"/>
                  <a:pt x="9345834" y="1369292"/>
                </a:cubicBezTo>
                <a:cubicBezTo>
                  <a:pt x="9344039" y="1375733"/>
                  <a:pt x="9342073" y="1382175"/>
                  <a:pt x="9340197" y="1388602"/>
                </a:cubicBezTo>
                <a:cubicBezTo>
                  <a:pt x="9323782" y="1379878"/>
                  <a:pt x="9307285" y="1371154"/>
                  <a:pt x="9290869" y="1362294"/>
                </a:cubicBezTo>
                <a:cubicBezTo>
                  <a:pt x="9320191" y="1384893"/>
                  <a:pt x="9349595" y="1407491"/>
                  <a:pt x="9378917" y="1429940"/>
                </a:cubicBezTo>
                <a:cubicBezTo>
                  <a:pt x="9354558" y="1468845"/>
                  <a:pt x="9330280" y="1507886"/>
                  <a:pt x="9305912" y="1546791"/>
                </a:cubicBezTo>
                <a:cubicBezTo>
                  <a:pt x="9279667" y="1599000"/>
                  <a:pt x="9253504" y="1651194"/>
                  <a:pt x="9219227" y="1719560"/>
                </a:cubicBezTo>
                <a:lnTo>
                  <a:pt x="9273446" y="1750126"/>
                </a:lnTo>
                <a:lnTo>
                  <a:pt x="9273340" y="1750312"/>
                </a:lnTo>
                <a:lnTo>
                  <a:pt x="9273404" y="1750348"/>
                </a:lnTo>
                <a:lnTo>
                  <a:pt x="9133468" y="1996728"/>
                </a:lnTo>
                <a:cubicBezTo>
                  <a:pt x="9086438" y="2079522"/>
                  <a:pt x="9038885" y="2163226"/>
                  <a:pt x="8990283" y="2248755"/>
                </a:cubicBezTo>
                <a:cubicBezTo>
                  <a:pt x="8974720" y="2247463"/>
                  <a:pt x="8935820" y="2250887"/>
                  <a:pt x="8898725" y="2238739"/>
                </a:cubicBezTo>
                <a:cubicBezTo>
                  <a:pt x="8857770" y="2225436"/>
                  <a:pt x="8812885" y="2211426"/>
                  <a:pt x="8779891" y="2173091"/>
                </a:cubicBezTo>
                <a:cubicBezTo>
                  <a:pt x="8728085" y="2113014"/>
                  <a:pt x="8689096" y="2068252"/>
                  <a:pt x="8653877" y="2212987"/>
                </a:cubicBezTo>
                <a:cubicBezTo>
                  <a:pt x="8657206" y="2121603"/>
                  <a:pt x="8660635" y="2030353"/>
                  <a:pt x="8663965" y="1938953"/>
                </a:cubicBezTo>
                <a:cubicBezTo>
                  <a:pt x="8637550" y="2067396"/>
                  <a:pt x="8617033" y="2148345"/>
                  <a:pt x="8520601" y="2061961"/>
                </a:cubicBezTo>
                <a:cubicBezTo>
                  <a:pt x="8486315" y="2031359"/>
                  <a:pt x="8425444" y="2076826"/>
                  <a:pt x="8378000" y="2096136"/>
                </a:cubicBezTo>
                <a:cubicBezTo>
                  <a:pt x="8324480" y="2118029"/>
                  <a:pt x="8272414" y="2149637"/>
                  <a:pt x="8213768" y="2180103"/>
                </a:cubicBezTo>
                <a:cubicBezTo>
                  <a:pt x="8225401" y="2200404"/>
                  <a:pt x="8242238" y="2230301"/>
                  <a:pt x="8284557" y="2304673"/>
                </a:cubicBezTo>
                <a:cubicBezTo>
                  <a:pt x="8176664" y="2225721"/>
                  <a:pt x="8091865" y="2169367"/>
                  <a:pt x="8043900" y="2382468"/>
                </a:cubicBezTo>
                <a:cubicBezTo>
                  <a:pt x="8029962" y="2309823"/>
                  <a:pt x="8015942" y="2237163"/>
                  <a:pt x="7997309" y="2140628"/>
                </a:cubicBezTo>
                <a:cubicBezTo>
                  <a:pt x="7937210" y="2261188"/>
                  <a:pt x="7892324" y="2351446"/>
                  <a:pt x="7842232" y="2451991"/>
                </a:cubicBezTo>
                <a:cubicBezTo>
                  <a:pt x="7832997" y="2378759"/>
                  <a:pt x="7820000" y="2275918"/>
                  <a:pt x="7812901" y="2219279"/>
                </a:cubicBezTo>
                <a:cubicBezTo>
                  <a:pt x="7728864" y="2146769"/>
                  <a:pt x="7659879" y="2087412"/>
                  <a:pt x="7592681" y="2029497"/>
                </a:cubicBezTo>
                <a:cubicBezTo>
                  <a:pt x="7571912" y="2326550"/>
                  <a:pt x="7461030" y="2298801"/>
                  <a:pt x="7351000" y="2212282"/>
                </a:cubicBezTo>
                <a:cubicBezTo>
                  <a:pt x="7338516" y="2202552"/>
                  <a:pt x="7321418" y="2209564"/>
                  <a:pt x="7306375" y="2208708"/>
                </a:cubicBezTo>
                <a:cubicBezTo>
                  <a:pt x="7317747" y="2231592"/>
                  <a:pt x="7329029" y="2254476"/>
                  <a:pt x="7333050" y="2262479"/>
                </a:cubicBezTo>
                <a:cubicBezTo>
                  <a:pt x="7306886" y="2321836"/>
                  <a:pt x="7282096" y="2378039"/>
                  <a:pt x="7245252" y="2461421"/>
                </a:cubicBezTo>
                <a:cubicBezTo>
                  <a:pt x="7404862" y="2314823"/>
                  <a:pt x="7404862" y="2314823"/>
                  <a:pt x="7487866" y="2431960"/>
                </a:cubicBezTo>
                <a:cubicBezTo>
                  <a:pt x="7381687" y="2470295"/>
                  <a:pt x="7291503" y="2501617"/>
                  <a:pt x="7201650" y="2536363"/>
                </a:cubicBezTo>
                <a:cubicBezTo>
                  <a:pt x="7186347" y="2542370"/>
                  <a:pt x="7173521" y="2564262"/>
                  <a:pt x="7158559" y="2574848"/>
                </a:cubicBezTo>
                <a:cubicBezTo>
                  <a:pt x="7132055" y="2593573"/>
                  <a:pt x="7104698" y="2609309"/>
                  <a:pt x="7077682" y="2626186"/>
                </a:cubicBezTo>
                <a:cubicBezTo>
                  <a:pt x="7082556" y="2573557"/>
                  <a:pt x="7087348" y="2520777"/>
                  <a:pt x="7092222" y="2467997"/>
                </a:cubicBezTo>
                <a:cubicBezTo>
                  <a:pt x="7101538" y="2458988"/>
                  <a:pt x="7111025" y="2450129"/>
                  <a:pt x="7120351" y="2441119"/>
                </a:cubicBezTo>
                <a:cubicBezTo>
                  <a:pt x="7061786" y="2377333"/>
                  <a:pt x="7003141" y="2313682"/>
                  <a:pt x="6940044" y="2245166"/>
                </a:cubicBezTo>
                <a:cubicBezTo>
                  <a:pt x="6992111" y="2218709"/>
                  <a:pt x="7030839" y="2198828"/>
                  <a:pt x="7095381" y="2166079"/>
                </a:cubicBezTo>
                <a:cubicBezTo>
                  <a:pt x="6997065" y="2142910"/>
                  <a:pt x="6929364" y="2126888"/>
                  <a:pt x="6846521" y="2107443"/>
                </a:cubicBezTo>
                <a:cubicBezTo>
                  <a:pt x="6865755" y="2154066"/>
                  <a:pt x="6878410" y="2185254"/>
                  <a:pt x="6911754" y="2266338"/>
                </a:cubicBezTo>
                <a:cubicBezTo>
                  <a:pt x="6825491" y="2252749"/>
                  <a:pt x="6765644" y="2243454"/>
                  <a:pt x="6690502" y="2231592"/>
                </a:cubicBezTo>
                <a:cubicBezTo>
                  <a:pt x="6691695" y="2228288"/>
                  <a:pt x="6679731" y="2258470"/>
                  <a:pt x="6664850" y="2295949"/>
                </a:cubicBezTo>
                <a:cubicBezTo>
                  <a:pt x="6637152" y="2253755"/>
                  <a:pt x="6613897" y="2218423"/>
                  <a:pt x="6592787" y="2186245"/>
                </a:cubicBezTo>
                <a:cubicBezTo>
                  <a:pt x="6539006" y="2230586"/>
                  <a:pt x="6656386" y="2422380"/>
                  <a:pt x="6476259" y="2331701"/>
                </a:cubicBezTo>
                <a:cubicBezTo>
                  <a:pt x="6492846" y="2356011"/>
                  <a:pt x="6509603" y="2380336"/>
                  <a:pt x="6526189" y="2404646"/>
                </a:cubicBezTo>
                <a:cubicBezTo>
                  <a:pt x="6593550" y="2389631"/>
                  <a:pt x="6661009" y="2374615"/>
                  <a:pt x="6731277" y="2358879"/>
                </a:cubicBezTo>
                <a:cubicBezTo>
                  <a:pt x="6730765" y="2366882"/>
                  <a:pt x="6729482" y="2387769"/>
                  <a:pt x="6727776" y="2414947"/>
                </a:cubicBezTo>
                <a:cubicBezTo>
                  <a:pt x="6752737" y="2420803"/>
                  <a:pt x="6777958" y="2426674"/>
                  <a:pt x="6829764" y="2438687"/>
                </a:cubicBezTo>
                <a:cubicBezTo>
                  <a:pt x="6797363" y="2452411"/>
                  <a:pt x="6789581" y="2453132"/>
                  <a:pt x="6783253" y="2458702"/>
                </a:cubicBezTo>
                <a:cubicBezTo>
                  <a:pt x="6747262" y="2490175"/>
                  <a:pt x="6711441" y="2522069"/>
                  <a:pt x="6676222" y="2555824"/>
                </a:cubicBezTo>
                <a:cubicBezTo>
                  <a:pt x="6669984" y="2561830"/>
                  <a:pt x="6667417" y="2587852"/>
                  <a:pt x="6662884" y="2588002"/>
                </a:cubicBezTo>
                <a:cubicBezTo>
                  <a:pt x="6587572" y="2589999"/>
                  <a:pt x="6511999" y="2589428"/>
                  <a:pt x="6436507" y="2589428"/>
                </a:cubicBezTo>
                <a:cubicBezTo>
                  <a:pt x="6434201" y="2572986"/>
                  <a:pt x="6431894" y="2556529"/>
                  <a:pt x="6429578" y="2540237"/>
                </a:cubicBezTo>
                <a:cubicBezTo>
                  <a:pt x="6405300" y="2616892"/>
                  <a:pt x="6381192" y="2693547"/>
                  <a:pt x="6357084" y="2770216"/>
                </a:cubicBezTo>
                <a:cubicBezTo>
                  <a:pt x="6365808" y="2722872"/>
                  <a:pt x="6374442" y="2675678"/>
                  <a:pt x="6383077" y="2628334"/>
                </a:cubicBezTo>
                <a:cubicBezTo>
                  <a:pt x="6368887" y="2650497"/>
                  <a:pt x="6354697" y="2672675"/>
                  <a:pt x="6340587" y="2694838"/>
                </a:cubicBezTo>
                <a:cubicBezTo>
                  <a:pt x="6318014" y="2608874"/>
                  <a:pt x="6295531" y="2522924"/>
                  <a:pt x="6272967" y="2436825"/>
                </a:cubicBezTo>
                <a:cubicBezTo>
                  <a:pt x="6265104" y="2445399"/>
                  <a:pt x="6257152" y="2453837"/>
                  <a:pt x="6249110" y="2462426"/>
                </a:cubicBezTo>
                <a:cubicBezTo>
                  <a:pt x="6252619" y="2531498"/>
                  <a:pt x="6251336" y="2602582"/>
                  <a:pt x="6261424" y="2668951"/>
                </a:cubicBezTo>
                <a:cubicBezTo>
                  <a:pt x="6268605" y="2716430"/>
                  <a:pt x="6291088" y="2757348"/>
                  <a:pt x="6306822" y="2801103"/>
                </a:cubicBezTo>
                <a:cubicBezTo>
                  <a:pt x="6299040" y="2809121"/>
                  <a:pt x="6291178" y="2816974"/>
                  <a:pt x="6283226" y="2824843"/>
                </a:cubicBezTo>
                <a:cubicBezTo>
                  <a:pt x="6136523" y="2490596"/>
                  <a:pt x="6074709" y="2434257"/>
                  <a:pt x="6011451" y="2565118"/>
                </a:cubicBezTo>
                <a:cubicBezTo>
                  <a:pt x="6048806" y="2620751"/>
                  <a:pt x="6108223" y="2666098"/>
                  <a:pt x="6118994" y="2733172"/>
                </a:cubicBezTo>
                <a:cubicBezTo>
                  <a:pt x="6149429" y="2923540"/>
                  <a:pt x="6236293" y="2902653"/>
                  <a:pt x="6298780" y="2930402"/>
                </a:cubicBezTo>
                <a:cubicBezTo>
                  <a:pt x="6324432" y="2861030"/>
                  <a:pt x="6341871" y="2813551"/>
                  <a:pt x="6359400" y="2766207"/>
                </a:cubicBezTo>
                <a:lnTo>
                  <a:pt x="6359400" y="3035661"/>
                </a:lnTo>
                <a:cubicBezTo>
                  <a:pt x="6435906" y="2918104"/>
                  <a:pt x="6491903" y="2831855"/>
                  <a:pt x="6541914" y="2755050"/>
                </a:cubicBezTo>
                <a:cubicBezTo>
                  <a:pt x="6550468" y="2784511"/>
                  <a:pt x="6569190" y="2849453"/>
                  <a:pt x="6595865" y="2941844"/>
                </a:cubicBezTo>
                <a:cubicBezTo>
                  <a:pt x="6633481" y="2872337"/>
                  <a:pt x="6661520" y="2820413"/>
                  <a:pt x="6678277" y="2789241"/>
                </a:cubicBezTo>
                <a:cubicBezTo>
                  <a:pt x="6727346" y="2821554"/>
                  <a:pt x="6779322" y="2855880"/>
                  <a:pt x="6803179" y="2871616"/>
                </a:cubicBezTo>
                <a:cubicBezTo>
                  <a:pt x="6832753" y="2775937"/>
                  <a:pt x="6849940" y="2720725"/>
                  <a:pt x="6869345" y="2658080"/>
                </a:cubicBezTo>
                <a:cubicBezTo>
                  <a:pt x="6904825" y="2710289"/>
                  <a:pt x="6925944" y="2741461"/>
                  <a:pt x="6947054" y="2772498"/>
                </a:cubicBezTo>
                <a:cubicBezTo>
                  <a:pt x="6949109" y="2727166"/>
                  <a:pt x="6948338" y="2680828"/>
                  <a:pt x="6954495" y="2637208"/>
                </a:cubicBezTo>
                <a:cubicBezTo>
                  <a:pt x="6958426" y="2609024"/>
                  <a:pt x="6972445" y="2584849"/>
                  <a:pt x="6981932" y="2558826"/>
                </a:cubicBezTo>
                <a:cubicBezTo>
                  <a:pt x="6993995" y="2579984"/>
                  <a:pt x="7015025" y="2599729"/>
                  <a:pt x="7016308" y="2622463"/>
                </a:cubicBezTo>
                <a:cubicBezTo>
                  <a:pt x="7019046" y="2672104"/>
                  <a:pt x="7003734" y="2726881"/>
                  <a:pt x="7010923" y="2772934"/>
                </a:cubicBezTo>
                <a:cubicBezTo>
                  <a:pt x="7017071" y="2812125"/>
                  <a:pt x="7041269" y="2854303"/>
                  <a:pt x="7063842" y="2871046"/>
                </a:cubicBezTo>
                <a:cubicBezTo>
                  <a:pt x="7077682" y="2881346"/>
                  <a:pt x="7103594" y="2846585"/>
                  <a:pt x="7142915" y="2818701"/>
                </a:cubicBezTo>
                <a:cubicBezTo>
                  <a:pt x="7148561" y="2824272"/>
                  <a:pt x="7175747" y="2850594"/>
                  <a:pt x="7202844" y="2877052"/>
                </a:cubicBezTo>
                <a:cubicBezTo>
                  <a:pt x="7206945" y="2871181"/>
                  <a:pt x="7211227" y="2865325"/>
                  <a:pt x="7215409" y="2859318"/>
                </a:cubicBezTo>
                <a:cubicBezTo>
                  <a:pt x="7202332" y="2823566"/>
                  <a:pt x="7189336" y="2787949"/>
                  <a:pt x="7171977" y="2740320"/>
                </a:cubicBezTo>
                <a:cubicBezTo>
                  <a:pt x="7381095" y="2822846"/>
                  <a:pt x="7581399" y="2901797"/>
                  <a:pt x="7787599" y="2983167"/>
                </a:cubicBezTo>
                <a:cubicBezTo>
                  <a:pt x="7808377" y="2835293"/>
                  <a:pt x="7860524" y="2857171"/>
                  <a:pt x="7918747" y="2928105"/>
                </a:cubicBezTo>
                <a:cubicBezTo>
                  <a:pt x="7957297" y="2853162"/>
                  <a:pt x="7993459" y="2782934"/>
                  <a:pt x="8036379" y="2699417"/>
                </a:cubicBezTo>
                <a:cubicBezTo>
                  <a:pt x="8052023" y="2768069"/>
                  <a:pt x="8064759" y="2823987"/>
                  <a:pt x="8077755" y="2881196"/>
                </a:cubicBezTo>
                <a:cubicBezTo>
                  <a:pt x="8119473" y="2821419"/>
                  <a:pt x="8154271" y="2771643"/>
                  <a:pt x="8188978" y="2721866"/>
                </a:cubicBezTo>
                <a:cubicBezTo>
                  <a:pt x="8196760" y="2732737"/>
                  <a:pt x="8204533" y="2743473"/>
                  <a:pt x="8212314" y="2754345"/>
                </a:cubicBezTo>
                <a:cubicBezTo>
                  <a:pt x="8199919" y="2800968"/>
                  <a:pt x="8187524" y="2847727"/>
                  <a:pt x="8172311" y="2904936"/>
                </a:cubicBezTo>
                <a:cubicBezTo>
                  <a:pt x="8237284" y="2873613"/>
                  <a:pt x="8300462" y="2842862"/>
                  <a:pt x="8364663" y="2811824"/>
                </a:cubicBezTo>
                <a:cubicBezTo>
                  <a:pt x="8361674" y="2795247"/>
                  <a:pt x="8356289" y="2764780"/>
                  <a:pt x="8350984" y="2735455"/>
                </a:cubicBezTo>
                <a:cubicBezTo>
                  <a:pt x="8406120" y="2692270"/>
                  <a:pt x="8529406" y="2762483"/>
                  <a:pt x="8554537" y="2842291"/>
                </a:cubicBezTo>
                <a:cubicBezTo>
                  <a:pt x="8588823" y="2829858"/>
                  <a:pt x="8622077" y="2809407"/>
                  <a:pt x="8655672" y="2807965"/>
                </a:cubicBezTo>
                <a:cubicBezTo>
                  <a:pt x="8686448" y="2806689"/>
                  <a:pt x="8717656" y="2825849"/>
                  <a:pt x="8751511" y="2837005"/>
                </a:cubicBezTo>
                <a:cubicBezTo>
                  <a:pt x="8757067" y="2901077"/>
                  <a:pt x="8762793" y="2967446"/>
                  <a:pt x="8769713" y="3047824"/>
                </a:cubicBezTo>
                <a:cubicBezTo>
                  <a:pt x="8801602" y="3030947"/>
                  <a:pt x="8828188" y="3016787"/>
                  <a:pt x="8872391" y="2993182"/>
                </a:cubicBezTo>
                <a:cubicBezTo>
                  <a:pt x="8855715" y="3043815"/>
                  <a:pt x="8846569" y="3071564"/>
                  <a:pt x="8848966" y="3064131"/>
                </a:cubicBezTo>
                <a:cubicBezTo>
                  <a:pt x="8885810" y="3118187"/>
                  <a:pt x="8918300" y="3165817"/>
                  <a:pt x="8960449" y="3227606"/>
                </a:cubicBezTo>
                <a:cubicBezTo>
                  <a:pt x="8967970" y="3219588"/>
                  <a:pt x="8993191" y="3192845"/>
                  <a:pt x="9020719" y="3163519"/>
                </a:cubicBezTo>
                <a:cubicBezTo>
                  <a:pt x="9040375" y="3223026"/>
                  <a:pt x="9056961" y="3273373"/>
                  <a:pt x="9088510" y="3368617"/>
                </a:cubicBezTo>
                <a:cubicBezTo>
                  <a:pt x="9110912" y="3280371"/>
                  <a:pt x="9123388" y="3231180"/>
                  <a:pt x="9139292" y="3168535"/>
                </a:cubicBezTo>
                <a:cubicBezTo>
                  <a:pt x="9200846" y="3259634"/>
                  <a:pt x="9198108" y="3549840"/>
                  <a:pt x="9361909" y="3406516"/>
                </a:cubicBezTo>
                <a:cubicBezTo>
                  <a:pt x="9365158" y="3460873"/>
                  <a:pt x="9367554" y="3502346"/>
                  <a:pt x="9371145" y="3563129"/>
                </a:cubicBezTo>
                <a:cubicBezTo>
                  <a:pt x="9344039" y="3546972"/>
                  <a:pt x="9326088" y="3525951"/>
                  <a:pt x="9309932" y="3529239"/>
                </a:cubicBezTo>
                <a:cubicBezTo>
                  <a:pt x="9292664" y="3532963"/>
                  <a:pt x="9272568" y="3554120"/>
                  <a:pt x="9262399" y="3578009"/>
                </a:cubicBezTo>
                <a:cubicBezTo>
                  <a:pt x="9257014" y="3590743"/>
                  <a:pt x="9265477" y="3633222"/>
                  <a:pt x="9275305" y="3648373"/>
                </a:cubicBezTo>
                <a:cubicBezTo>
                  <a:pt x="9309672" y="3701723"/>
                  <a:pt x="9462703" y="3668118"/>
                  <a:pt x="9509554" y="3623342"/>
                </a:cubicBezTo>
                <a:cubicBezTo>
                  <a:pt x="9491002" y="3672968"/>
                  <a:pt x="9472791" y="3722895"/>
                  <a:pt x="9453557" y="3771801"/>
                </a:cubicBezTo>
                <a:cubicBezTo>
                  <a:pt x="9446888" y="3788543"/>
                  <a:pt x="9428937" y="3807282"/>
                  <a:pt x="9430813" y="3816712"/>
                </a:cubicBezTo>
                <a:cubicBezTo>
                  <a:pt x="9471597" y="4018522"/>
                  <a:pt x="9395504" y="3939284"/>
                  <a:pt x="9335064" y="3898232"/>
                </a:cubicBezTo>
                <a:cubicBezTo>
                  <a:pt x="9333268" y="3912106"/>
                  <a:pt x="9331644" y="3925846"/>
                  <a:pt x="9329849" y="3939855"/>
                </a:cubicBezTo>
                <a:cubicBezTo>
                  <a:pt x="9354388" y="3983911"/>
                  <a:pt x="9378837" y="4027967"/>
                  <a:pt x="9417476" y="4097188"/>
                </a:cubicBezTo>
                <a:cubicBezTo>
                  <a:pt x="9360967" y="4125793"/>
                  <a:pt x="9297277" y="4131649"/>
                  <a:pt x="9256583" y="4186006"/>
                </a:cubicBezTo>
                <a:cubicBezTo>
                  <a:pt x="9217683" y="4237915"/>
                  <a:pt x="9202641" y="4340036"/>
                  <a:pt x="9170922" y="4439724"/>
                </a:cubicBezTo>
                <a:cubicBezTo>
                  <a:pt x="9116208" y="4464470"/>
                  <a:pt x="9035501" y="4525959"/>
                  <a:pt x="8953780" y="4530268"/>
                </a:cubicBezTo>
                <a:cubicBezTo>
                  <a:pt x="8883673" y="4533842"/>
                  <a:pt x="8813145" y="4465896"/>
                  <a:pt x="8741414" y="4440580"/>
                </a:cubicBezTo>
                <a:cubicBezTo>
                  <a:pt x="8658750" y="4411270"/>
                  <a:pt x="8658149" y="4416555"/>
                  <a:pt x="8635324" y="4589189"/>
                </a:cubicBezTo>
                <a:cubicBezTo>
                  <a:pt x="8663794" y="4561005"/>
                  <a:pt x="8686709" y="4538271"/>
                  <a:pt x="8729790" y="4495642"/>
                </a:cubicBezTo>
                <a:cubicBezTo>
                  <a:pt x="8707738" y="4580465"/>
                  <a:pt x="8695083" y="4629086"/>
                  <a:pt x="8682427" y="4677721"/>
                </a:cubicBezTo>
                <a:cubicBezTo>
                  <a:pt x="8690640" y="4688878"/>
                  <a:pt x="8698762" y="4700034"/>
                  <a:pt x="8706876" y="4711176"/>
                </a:cubicBezTo>
                <a:cubicBezTo>
                  <a:pt x="8734323" y="4647825"/>
                  <a:pt x="8761599" y="4584609"/>
                  <a:pt x="8800920" y="4493645"/>
                </a:cubicBezTo>
                <a:cubicBezTo>
                  <a:pt x="8834856" y="4647675"/>
                  <a:pt x="8842898" y="4803432"/>
                  <a:pt x="8893681" y="4877669"/>
                </a:cubicBezTo>
                <a:cubicBezTo>
                  <a:pt x="8938558" y="4943317"/>
                  <a:pt x="9030977" y="4929007"/>
                  <a:pt x="9102448" y="4929007"/>
                </a:cubicBezTo>
                <a:cubicBezTo>
                  <a:pt x="9155879" y="4929007"/>
                  <a:pt x="9209390" y="4895402"/>
                  <a:pt x="9273681" y="4873224"/>
                </a:cubicBezTo>
                <a:cubicBezTo>
                  <a:pt x="9263934" y="4938587"/>
                  <a:pt x="9260263" y="4963483"/>
                  <a:pt x="9255470" y="4995376"/>
                </a:cubicBezTo>
                <a:cubicBezTo>
                  <a:pt x="9313352" y="4964624"/>
                  <a:pt x="9366352" y="4936590"/>
                  <a:pt x="9426200" y="4904697"/>
                </a:cubicBezTo>
                <a:cubicBezTo>
                  <a:pt x="9475098" y="5075319"/>
                  <a:pt x="9565462" y="4990796"/>
                  <a:pt x="9658644" y="4974775"/>
                </a:cubicBezTo>
                <a:cubicBezTo>
                  <a:pt x="9648134" y="5009250"/>
                  <a:pt x="9640523" y="5034131"/>
                  <a:pt x="9629070" y="5071595"/>
                </a:cubicBezTo>
                <a:cubicBezTo>
                  <a:pt x="9668903" y="5086761"/>
                  <a:pt x="9707291" y="5105635"/>
                  <a:pt x="9746531" y="5115080"/>
                </a:cubicBezTo>
                <a:cubicBezTo>
                  <a:pt x="9785000" y="5124525"/>
                  <a:pt x="9835872" y="5097782"/>
                  <a:pt x="9827148" y="5213192"/>
                </a:cubicBezTo>
                <a:cubicBezTo>
                  <a:pt x="9844076" y="5215489"/>
                  <a:pt x="9861003" y="5217772"/>
                  <a:pt x="9892633" y="5221916"/>
                </a:cubicBezTo>
                <a:cubicBezTo>
                  <a:pt x="9858266" y="5286138"/>
                  <a:pt x="9825263" y="5348062"/>
                  <a:pt x="9774148" y="5443756"/>
                </a:cubicBezTo>
                <a:cubicBezTo>
                  <a:pt x="9926658" y="5376096"/>
                  <a:pt x="9995051" y="5515411"/>
                  <a:pt x="10067895" y="5654425"/>
                </a:cubicBezTo>
                <a:cubicBezTo>
                  <a:pt x="10028996" y="5722506"/>
                  <a:pt x="10000606" y="5779565"/>
                  <a:pt x="9967353" y="5826909"/>
                </a:cubicBezTo>
                <a:cubicBezTo>
                  <a:pt x="9951197" y="5850078"/>
                  <a:pt x="9925806" y="5866670"/>
                  <a:pt x="9904606" y="5866520"/>
                </a:cubicBezTo>
                <a:cubicBezTo>
                  <a:pt x="9846813" y="5866235"/>
                  <a:pt x="9789021" y="5855514"/>
                  <a:pt x="9740374" y="5849943"/>
                </a:cubicBezTo>
                <a:cubicBezTo>
                  <a:pt x="9736954" y="5946478"/>
                  <a:pt x="9734558" y="6014844"/>
                  <a:pt x="9732171" y="6083210"/>
                </a:cubicBezTo>
                <a:cubicBezTo>
                  <a:pt x="9723536" y="6065762"/>
                  <a:pt x="9714902" y="6048449"/>
                  <a:pt x="9706268" y="6031001"/>
                </a:cubicBezTo>
                <a:cubicBezTo>
                  <a:pt x="9618982" y="6050882"/>
                  <a:pt x="9522030" y="6038163"/>
                  <a:pt x="9447058" y="6099802"/>
                </a:cubicBezTo>
                <a:cubicBezTo>
                  <a:pt x="9370202" y="6163018"/>
                  <a:pt x="9346175" y="6139699"/>
                  <a:pt x="9330702" y="6009979"/>
                </a:cubicBezTo>
                <a:cubicBezTo>
                  <a:pt x="9269489" y="6054170"/>
                  <a:pt x="9217001" y="6092069"/>
                  <a:pt x="9164424" y="6129984"/>
                </a:cubicBezTo>
                <a:cubicBezTo>
                  <a:pt x="9161605" y="6115524"/>
                  <a:pt x="9158868" y="6101379"/>
                  <a:pt x="9156049" y="6087069"/>
                </a:cubicBezTo>
                <a:cubicBezTo>
                  <a:pt x="9170410" y="6045881"/>
                  <a:pt x="9202811" y="5991810"/>
                  <a:pt x="9196143" y="5965788"/>
                </a:cubicBezTo>
                <a:cubicBezTo>
                  <a:pt x="9157925" y="5816188"/>
                  <a:pt x="9073377" y="5846940"/>
                  <a:pt x="8966516" y="5834057"/>
                </a:cubicBezTo>
                <a:cubicBezTo>
                  <a:pt x="8997374" y="5917723"/>
                  <a:pt x="9016868" y="5970503"/>
                  <a:pt x="9050382" y="6061032"/>
                </a:cubicBezTo>
                <a:cubicBezTo>
                  <a:pt x="9017128" y="6044875"/>
                  <a:pt x="8987716" y="6043869"/>
                  <a:pt x="8969505" y="6019424"/>
                </a:cubicBezTo>
                <a:cubicBezTo>
                  <a:pt x="8874869" y="5893128"/>
                  <a:pt x="8747660" y="5874388"/>
                  <a:pt x="8639857" y="5964497"/>
                </a:cubicBezTo>
                <a:cubicBezTo>
                  <a:pt x="8616431" y="5984092"/>
                  <a:pt x="8580099" y="5960202"/>
                  <a:pt x="8535985" y="5954632"/>
                </a:cubicBezTo>
                <a:cubicBezTo>
                  <a:pt x="8570181" y="5915441"/>
                  <a:pt x="8591641" y="5890560"/>
                  <a:pt x="8596003" y="5885830"/>
                </a:cubicBezTo>
                <a:cubicBezTo>
                  <a:pt x="8593176" y="5779565"/>
                  <a:pt x="8590869" y="5692189"/>
                  <a:pt x="8588563" y="5603793"/>
                </a:cubicBezTo>
                <a:cubicBezTo>
                  <a:pt x="8557616" y="5664155"/>
                  <a:pt x="8522136" y="5733512"/>
                  <a:pt x="8484430" y="5807179"/>
                </a:cubicBezTo>
                <a:cubicBezTo>
                  <a:pt x="8490677" y="5826624"/>
                  <a:pt x="8501789" y="5861520"/>
                  <a:pt x="8512990" y="5896566"/>
                </a:cubicBezTo>
                <a:cubicBezTo>
                  <a:pt x="8507174" y="5911717"/>
                  <a:pt x="8501187" y="5927168"/>
                  <a:pt x="8495290" y="5942334"/>
                </a:cubicBezTo>
                <a:cubicBezTo>
                  <a:pt x="8395700" y="5781427"/>
                  <a:pt x="8288489" y="5673165"/>
                  <a:pt x="8146579" y="5796878"/>
                </a:cubicBezTo>
                <a:cubicBezTo>
                  <a:pt x="8215312" y="5816323"/>
                  <a:pt x="8284046" y="5835633"/>
                  <a:pt x="8352779" y="5855093"/>
                </a:cubicBezTo>
                <a:cubicBezTo>
                  <a:pt x="8351325" y="5880109"/>
                  <a:pt x="8349871" y="5905290"/>
                  <a:pt x="8348417" y="5930457"/>
                </a:cubicBezTo>
                <a:cubicBezTo>
                  <a:pt x="8282080" y="5960202"/>
                  <a:pt x="8221380" y="6075342"/>
                  <a:pt x="8143751" y="5920156"/>
                </a:cubicBezTo>
                <a:cubicBezTo>
                  <a:pt x="8130585" y="5893849"/>
                  <a:pt x="8067927" y="5936463"/>
                  <a:pt x="8028256" y="5948055"/>
                </a:cubicBezTo>
                <a:cubicBezTo>
                  <a:pt x="8003125" y="5955488"/>
                  <a:pt x="7978156" y="5964497"/>
                  <a:pt x="7957387" y="5943040"/>
                </a:cubicBezTo>
                <a:cubicBezTo>
                  <a:pt x="8015350" y="5878968"/>
                  <a:pt x="8073905" y="5816323"/>
                  <a:pt x="8129822" y="5747672"/>
                </a:cubicBezTo>
                <a:cubicBezTo>
                  <a:pt x="8133663" y="5742957"/>
                  <a:pt x="8117427" y="5692324"/>
                  <a:pt x="8106396" y="5645416"/>
                </a:cubicBezTo>
                <a:cubicBezTo>
                  <a:pt x="8069372" y="5696754"/>
                  <a:pt x="8039709" y="5737807"/>
                  <a:pt x="8009022" y="5780571"/>
                </a:cubicBezTo>
                <a:cubicBezTo>
                  <a:pt x="7942505" y="5745525"/>
                  <a:pt x="7915669" y="5682459"/>
                  <a:pt x="7979439" y="5561178"/>
                </a:cubicBezTo>
                <a:cubicBezTo>
                  <a:pt x="7968328" y="5554301"/>
                  <a:pt x="7957216" y="5547304"/>
                  <a:pt x="7946015" y="5540141"/>
                </a:cubicBezTo>
                <a:cubicBezTo>
                  <a:pt x="7905410" y="5603222"/>
                  <a:pt x="7864796" y="5666152"/>
                  <a:pt x="7817011" y="5740389"/>
                </a:cubicBezTo>
                <a:cubicBezTo>
                  <a:pt x="7772126" y="5709202"/>
                  <a:pt x="7717331" y="5583777"/>
                  <a:pt x="7630296" y="5692760"/>
                </a:cubicBezTo>
                <a:cubicBezTo>
                  <a:pt x="7614993" y="5711920"/>
                  <a:pt x="7559167" y="5675162"/>
                  <a:pt x="7537626" y="5638554"/>
                </a:cubicBezTo>
                <a:cubicBezTo>
                  <a:pt x="7482831" y="5545292"/>
                  <a:pt x="7457440" y="5596930"/>
                  <a:pt x="7434095" y="5680162"/>
                </a:cubicBezTo>
                <a:cubicBezTo>
                  <a:pt x="7400500" y="5800016"/>
                  <a:pt x="7363395" y="5808890"/>
                  <a:pt x="7314237" y="5705914"/>
                </a:cubicBezTo>
                <a:cubicBezTo>
                  <a:pt x="7288253" y="5651422"/>
                  <a:pt x="7142403" y="5690898"/>
                  <a:pt x="7134451" y="5771126"/>
                </a:cubicBezTo>
                <a:cubicBezTo>
                  <a:pt x="7117784" y="5940607"/>
                  <a:pt x="7088372" y="5995399"/>
                  <a:pt x="6999291" y="5875394"/>
                </a:cubicBezTo>
                <a:cubicBezTo>
                  <a:pt x="6993825" y="5868097"/>
                  <a:pt x="6978001" y="5882542"/>
                  <a:pt x="6958767" y="5856805"/>
                </a:cubicBezTo>
                <a:cubicBezTo>
                  <a:pt x="6984329" y="5826759"/>
                  <a:pt x="7009891" y="5796728"/>
                  <a:pt x="7035372" y="5766697"/>
                </a:cubicBezTo>
                <a:cubicBezTo>
                  <a:pt x="7032123" y="5751816"/>
                  <a:pt x="7028703" y="5736665"/>
                  <a:pt x="7025364" y="5721785"/>
                </a:cubicBezTo>
                <a:cubicBezTo>
                  <a:pt x="6991940" y="5743392"/>
                  <a:pt x="6958516" y="5765270"/>
                  <a:pt x="6924059" y="5787583"/>
                </a:cubicBezTo>
                <a:cubicBezTo>
                  <a:pt x="6893543" y="5770841"/>
                  <a:pt x="6854985" y="5749534"/>
                  <a:pt x="6794966" y="5716635"/>
                </a:cubicBezTo>
                <a:cubicBezTo>
                  <a:pt x="6858665" y="5811173"/>
                  <a:pt x="6896361" y="5866956"/>
                  <a:pt x="6941328" y="5933610"/>
                </a:cubicBezTo>
                <a:cubicBezTo>
                  <a:pt x="6871060" y="6002546"/>
                  <a:pt x="6834296" y="6038584"/>
                  <a:pt x="6793261" y="6078916"/>
                </a:cubicBezTo>
                <a:cubicBezTo>
                  <a:pt x="6799247" y="6034289"/>
                  <a:pt x="6805485" y="5988387"/>
                  <a:pt x="6818392" y="5892557"/>
                </a:cubicBezTo>
                <a:cubicBezTo>
                  <a:pt x="6706487" y="5908714"/>
                  <a:pt x="6604239" y="5923309"/>
                  <a:pt x="6510796" y="5936748"/>
                </a:cubicBezTo>
                <a:lnTo>
                  <a:pt x="6510796" y="5813605"/>
                </a:lnTo>
                <a:cubicBezTo>
                  <a:pt x="6458991" y="5816759"/>
                  <a:pt x="6406673" y="5814897"/>
                  <a:pt x="6355379" y="5825768"/>
                </a:cubicBezTo>
                <a:cubicBezTo>
                  <a:pt x="6336916" y="5829627"/>
                  <a:pt x="6320752" y="5864373"/>
                  <a:pt x="6303483" y="5885125"/>
                </a:cubicBezTo>
                <a:cubicBezTo>
                  <a:pt x="6305960" y="5845498"/>
                  <a:pt x="6308698" y="5805887"/>
                  <a:pt x="6310924" y="5766276"/>
                </a:cubicBezTo>
                <a:cubicBezTo>
                  <a:pt x="6311525" y="5754969"/>
                  <a:pt x="6311004" y="5743528"/>
                  <a:pt x="6311094" y="5732236"/>
                </a:cubicBezTo>
                <a:cubicBezTo>
                  <a:pt x="6228853" y="5704772"/>
                  <a:pt x="6219366" y="5732806"/>
                  <a:pt x="6247916" y="5893698"/>
                </a:cubicBezTo>
                <a:cubicBezTo>
                  <a:pt x="6159087" y="5936042"/>
                  <a:pt x="6070267" y="5978506"/>
                  <a:pt x="5974427" y="6024289"/>
                </a:cubicBezTo>
                <a:cubicBezTo>
                  <a:pt x="5973234" y="6005550"/>
                  <a:pt x="5970496" y="5960503"/>
                  <a:pt x="5965793" y="5885980"/>
                </a:cubicBezTo>
                <a:cubicBezTo>
                  <a:pt x="5939378" y="5940892"/>
                  <a:pt x="5922792" y="5975654"/>
                  <a:pt x="5903728" y="6015280"/>
                </a:cubicBezTo>
                <a:cubicBezTo>
                  <a:pt x="5896377" y="6007832"/>
                  <a:pt x="5888255" y="6000970"/>
                  <a:pt x="5881074" y="5991960"/>
                </a:cubicBezTo>
                <a:cubicBezTo>
                  <a:pt x="5855001" y="5959632"/>
                  <a:pt x="5830893" y="5903278"/>
                  <a:pt x="5803276" y="5898143"/>
                </a:cubicBezTo>
                <a:cubicBezTo>
                  <a:pt x="5719410" y="5882121"/>
                  <a:pt x="5652301" y="5853517"/>
                  <a:pt x="5669058" y="5645266"/>
                </a:cubicBezTo>
                <a:cubicBezTo>
                  <a:pt x="5648369" y="5853937"/>
                  <a:pt x="5564333" y="5780136"/>
                  <a:pt x="5495770" y="5825768"/>
                </a:cubicBezTo>
                <a:cubicBezTo>
                  <a:pt x="5524751" y="5850213"/>
                  <a:pt x="5553904" y="5874539"/>
                  <a:pt x="5586726" y="5902002"/>
                </a:cubicBezTo>
                <a:cubicBezTo>
                  <a:pt x="5562197" y="5924886"/>
                  <a:pt x="5537658" y="5947905"/>
                  <a:pt x="5512608" y="5971224"/>
                </a:cubicBezTo>
                <a:cubicBezTo>
                  <a:pt x="5496542" y="5936463"/>
                  <a:pt x="5479013" y="5899284"/>
                  <a:pt x="5455587" y="5849222"/>
                </a:cubicBezTo>
                <a:cubicBezTo>
                  <a:pt x="5434648" y="5886686"/>
                  <a:pt x="5418061" y="5916582"/>
                  <a:pt x="5400191" y="5948625"/>
                </a:cubicBezTo>
                <a:cubicBezTo>
                  <a:pt x="5396682" y="5918309"/>
                  <a:pt x="5393442" y="5889839"/>
                  <a:pt x="5386513" y="5829342"/>
                </a:cubicBezTo>
                <a:cubicBezTo>
                  <a:pt x="5295376" y="6018703"/>
                  <a:pt x="5176120" y="6018283"/>
                  <a:pt x="5060796" y="6032442"/>
                </a:cubicBezTo>
                <a:cubicBezTo>
                  <a:pt x="5032326" y="6035866"/>
                  <a:pt x="4984792" y="6024709"/>
                  <a:pt x="4976499" y="5995819"/>
                </a:cubicBezTo>
                <a:cubicBezTo>
                  <a:pt x="4935975" y="5854793"/>
                  <a:pt x="4840315" y="5946328"/>
                  <a:pt x="4830739" y="5959347"/>
                </a:cubicBezTo>
                <a:cubicBezTo>
                  <a:pt x="4712847" y="6119683"/>
                  <a:pt x="4707542" y="5948911"/>
                  <a:pt x="4675061" y="5796878"/>
                </a:cubicBezTo>
                <a:cubicBezTo>
                  <a:pt x="4654713" y="5870815"/>
                  <a:pt x="4647793" y="5935036"/>
                  <a:pt x="4624879" y="5968356"/>
                </a:cubicBezTo>
                <a:cubicBezTo>
                  <a:pt x="4602566" y="6000970"/>
                  <a:pt x="4563918" y="6002261"/>
                  <a:pt x="4528017" y="6019424"/>
                </a:cubicBezTo>
                <a:cubicBezTo>
                  <a:pt x="4522542" y="5855664"/>
                  <a:pt x="4475699" y="5845934"/>
                  <a:pt x="4406616" y="5920441"/>
                </a:cubicBezTo>
                <a:cubicBezTo>
                  <a:pt x="4414146" y="5942049"/>
                  <a:pt x="4421748" y="5963776"/>
                  <a:pt x="4429279" y="5985384"/>
                </a:cubicBezTo>
                <a:cubicBezTo>
                  <a:pt x="4335575" y="5794160"/>
                  <a:pt x="4232475" y="5694036"/>
                  <a:pt x="4095430" y="5885695"/>
                </a:cubicBezTo>
                <a:cubicBezTo>
                  <a:pt x="4125785" y="5878112"/>
                  <a:pt x="4158787" y="5854222"/>
                  <a:pt x="4185543" y="5867241"/>
                </a:cubicBezTo>
                <a:cubicBezTo>
                  <a:pt x="4216400" y="5882121"/>
                  <a:pt x="4241621" y="5929451"/>
                  <a:pt x="4269319" y="5962635"/>
                </a:cubicBezTo>
                <a:cubicBezTo>
                  <a:pt x="4245382" y="5996540"/>
                  <a:pt x="4224272" y="6039725"/>
                  <a:pt x="4197085" y="6062324"/>
                </a:cubicBezTo>
                <a:cubicBezTo>
                  <a:pt x="4160744" y="6092640"/>
                  <a:pt x="4119628" y="6107100"/>
                  <a:pt x="4084148" y="6126395"/>
                </a:cubicBezTo>
                <a:cubicBezTo>
                  <a:pt x="4075092" y="6102235"/>
                  <a:pt x="4062607" y="6030430"/>
                  <a:pt x="4042089" y="6023283"/>
                </a:cubicBezTo>
                <a:cubicBezTo>
                  <a:pt x="4011052" y="6012412"/>
                  <a:pt x="3973526" y="6042443"/>
                  <a:pt x="3940443" y="6063044"/>
                </a:cubicBezTo>
                <a:cubicBezTo>
                  <a:pt x="3909666" y="6082069"/>
                  <a:pt x="3881107" y="6111244"/>
                  <a:pt x="3851614" y="6135990"/>
                </a:cubicBezTo>
                <a:cubicBezTo>
                  <a:pt x="3847512" y="6122971"/>
                  <a:pt x="3843491" y="6109803"/>
                  <a:pt x="3839479" y="6096649"/>
                </a:cubicBezTo>
                <a:cubicBezTo>
                  <a:pt x="3849908" y="6058464"/>
                  <a:pt x="3860338" y="6020415"/>
                  <a:pt x="3870767" y="5982095"/>
                </a:cubicBezTo>
                <a:cubicBezTo>
                  <a:pt x="3848535" y="5995399"/>
                  <a:pt x="3820065" y="5998252"/>
                  <a:pt x="3805103" y="6023418"/>
                </a:cubicBezTo>
                <a:cubicBezTo>
                  <a:pt x="3738685" y="6135119"/>
                  <a:pt x="3657979" y="6132987"/>
                  <a:pt x="3574373" y="6118257"/>
                </a:cubicBezTo>
                <a:cubicBezTo>
                  <a:pt x="3561206" y="6116109"/>
                  <a:pt x="3539656" y="6118527"/>
                  <a:pt x="3536497" y="6107370"/>
                </a:cubicBezTo>
                <a:cubicBezTo>
                  <a:pt x="3493666" y="5956494"/>
                  <a:pt x="3440317" y="6000820"/>
                  <a:pt x="3355858" y="6017697"/>
                </a:cubicBezTo>
                <a:cubicBezTo>
                  <a:pt x="3267370" y="6035431"/>
                  <a:pt x="3198385" y="6060462"/>
                  <a:pt x="3130675" y="6179610"/>
                </a:cubicBezTo>
                <a:cubicBezTo>
                  <a:pt x="3113747" y="6098796"/>
                  <a:pt x="3101011" y="6037443"/>
                  <a:pt x="3090492" y="5986660"/>
                </a:cubicBezTo>
                <a:cubicBezTo>
                  <a:pt x="3032098" y="6052023"/>
                  <a:pt x="2988074" y="6154294"/>
                  <a:pt x="2899334" y="6050596"/>
                </a:cubicBezTo>
                <a:cubicBezTo>
                  <a:pt x="2866852" y="6012547"/>
                  <a:pt x="2801197" y="6054320"/>
                  <a:pt x="2740578" y="6060747"/>
                </a:cubicBezTo>
                <a:cubicBezTo>
                  <a:pt x="2761526" y="6030866"/>
                  <a:pt x="2779737" y="6004829"/>
                  <a:pt x="2798711" y="5977801"/>
                </a:cubicBezTo>
                <a:cubicBezTo>
                  <a:pt x="2757505" y="5922739"/>
                  <a:pt x="2721002" y="5873968"/>
                  <a:pt x="2684921" y="5825768"/>
                </a:cubicBezTo>
                <a:cubicBezTo>
                  <a:pt x="2648759" y="5856235"/>
                  <a:pt x="2599260" y="5897993"/>
                  <a:pt x="2568142" y="5924450"/>
                </a:cubicBezTo>
                <a:cubicBezTo>
                  <a:pt x="2516767" y="5850799"/>
                  <a:pt x="2481539" y="5800452"/>
                  <a:pt x="2446409" y="5749819"/>
                </a:cubicBezTo>
                <a:cubicBezTo>
                  <a:pt x="2432390" y="5770420"/>
                  <a:pt x="2418370" y="5790872"/>
                  <a:pt x="2404342" y="5811458"/>
                </a:cubicBezTo>
                <a:cubicBezTo>
                  <a:pt x="2441024" y="5911147"/>
                  <a:pt x="2477778" y="6010700"/>
                  <a:pt x="2517450" y="6117956"/>
                </a:cubicBezTo>
                <a:cubicBezTo>
                  <a:pt x="2464270" y="6156156"/>
                  <a:pt x="2443412" y="6167027"/>
                  <a:pt x="2412123" y="6036587"/>
                </a:cubicBezTo>
                <a:cubicBezTo>
                  <a:pt x="2387585" y="5934316"/>
                  <a:pt x="2282438" y="5886116"/>
                  <a:pt x="2212502" y="5813035"/>
                </a:cubicBezTo>
                <a:cubicBezTo>
                  <a:pt x="2194811" y="5862661"/>
                  <a:pt x="2180962" y="5901717"/>
                  <a:pt x="2167104" y="5940757"/>
                </a:cubicBezTo>
                <a:cubicBezTo>
                  <a:pt x="2116842" y="5879253"/>
                  <a:pt x="2066490" y="5817750"/>
                  <a:pt x="2008357" y="5746666"/>
                </a:cubicBezTo>
                <a:cubicBezTo>
                  <a:pt x="2016901" y="5809746"/>
                  <a:pt x="2026137" y="5878112"/>
                  <a:pt x="2033398" y="5931598"/>
                </a:cubicBezTo>
                <a:cubicBezTo>
                  <a:pt x="2019980" y="5994678"/>
                  <a:pt x="2006813" y="6056603"/>
                  <a:pt x="1988521" y="6142852"/>
                </a:cubicBezTo>
                <a:cubicBezTo>
                  <a:pt x="1970480" y="6069906"/>
                  <a:pt x="1953382" y="6000249"/>
                  <a:pt x="1935512" y="5927739"/>
                </a:cubicBezTo>
                <a:cubicBezTo>
                  <a:pt x="1882854" y="5944902"/>
                  <a:pt x="1829594" y="5960638"/>
                  <a:pt x="1777187" y="5981945"/>
                </a:cubicBezTo>
                <a:cubicBezTo>
                  <a:pt x="1771029" y="5984528"/>
                  <a:pt x="1765052" y="6020130"/>
                  <a:pt x="1767008" y="6037863"/>
                </a:cubicBezTo>
                <a:cubicBezTo>
                  <a:pt x="1768983" y="6055461"/>
                  <a:pt x="1779753" y="6072624"/>
                  <a:pt x="1789070" y="6084922"/>
                </a:cubicBezTo>
                <a:cubicBezTo>
                  <a:pt x="1811984" y="6115103"/>
                  <a:pt x="1836263" y="6142702"/>
                  <a:pt x="1856861" y="6195347"/>
                </a:cubicBezTo>
                <a:cubicBezTo>
                  <a:pt x="1777016" y="6141561"/>
                  <a:pt x="1729743" y="6176892"/>
                  <a:pt x="1690583" y="6295876"/>
                </a:cubicBezTo>
                <a:cubicBezTo>
                  <a:pt x="1697081" y="6231804"/>
                  <a:pt x="1703660" y="6167733"/>
                  <a:pt x="1711190" y="6094217"/>
                </a:cubicBezTo>
                <a:cubicBezTo>
                  <a:pt x="1664509" y="6123677"/>
                  <a:pt x="1621338" y="6150855"/>
                  <a:pt x="1572090" y="6182043"/>
                </a:cubicBezTo>
                <a:cubicBezTo>
                  <a:pt x="1574316" y="6209641"/>
                  <a:pt x="1577134" y="6244538"/>
                  <a:pt x="1580302" y="6284870"/>
                </a:cubicBezTo>
                <a:cubicBezTo>
                  <a:pt x="1536619" y="6289299"/>
                  <a:pt x="1472759" y="6318910"/>
                  <a:pt x="1463263" y="6292873"/>
                </a:cubicBezTo>
                <a:cubicBezTo>
                  <a:pt x="1405471" y="6134834"/>
                  <a:pt x="1348791" y="6268848"/>
                  <a:pt x="1295962" y="6286161"/>
                </a:cubicBezTo>
                <a:cubicBezTo>
                  <a:pt x="1235692" y="6305891"/>
                  <a:pt x="1179695" y="6368822"/>
                  <a:pt x="1119596" y="6380984"/>
                </a:cubicBezTo>
                <a:cubicBezTo>
                  <a:pt x="1023074" y="6400429"/>
                  <a:pt x="924246" y="6386991"/>
                  <a:pt x="827303" y="6402442"/>
                </a:cubicBezTo>
                <a:cubicBezTo>
                  <a:pt x="799255" y="6406871"/>
                  <a:pt x="774214" y="6462789"/>
                  <a:pt x="737190" y="6507851"/>
                </a:cubicBezTo>
                <a:cubicBezTo>
                  <a:pt x="681364" y="6463930"/>
                  <a:pt x="681364" y="6463930"/>
                  <a:pt x="746175" y="6366825"/>
                </a:cubicBezTo>
                <a:cubicBezTo>
                  <a:pt x="704448" y="6315907"/>
                  <a:pt x="519448" y="6309045"/>
                  <a:pt x="484399" y="6373687"/>
                </a:cubicBezTo>
                <a:cubicBezTo>
                  <a:pt x="415575" y="6500689"/>
                  <a:pt x="268962" y="6336223"/>
                  <a:pt x="244343" y="6609822"/>
                </a:cubicBezTo>
                <a:cubicBezTo>
                  <a:pt x="234425" y="6593515"/>
                  <a:pt x="224588" y="6577073"/>
                  <a:pt x="214679" y="6560766"/>
                </a:cubicBezTo>
                <a:cubicBezTo>
                  <a:pt x="223224" y="6513557"/>
                  <a:pt x="231607" y="6466363"/>
                  <a:pt x="243831" y="6397997"/>
                </a:cubicBezTo>
                <a:cubicBezTo>
                  <a:pt x="163295" y="6437623"/>
                  <a:pt x="88494" y="6474381"/>
                  <a:pt x="13514" y="6511275"/>
                </a:cubicBezTo>
                <a:cubicBezTo>
                  <a:pt x="10956" y="6495253"/>
                  <a:pt x="8218" y="6479096"/>
                  <a:pt x="5562" y="6462939"/>
                </a:cubicBezTo>
                <a:cubicBezTo>
                  <a:pt x="27704" y="6437623"/>
                  <a:pt x="49846" y="6412307"/>
                  <a:pt x="82930" y="6374407"/>
                </a:cubicBezTo>
                <a:cubicBezTo>
                  <a:pt x="62372" y="6356524"/>
                  <a:pt x="44506" y="6340968"/>
                  <a:pt x="27057" y="6325789"/>
                </a:cubicBezTo>
                <a:lnTo>
                  <a:pt x="0" y="6302291"/>
                </a:lnTo>
                <a:lnTo>
                  <a:pt x="0" y="2700868"/>
                </a:lnTo>
                <a:lnTo>
                  <a:pt x="43371" y="2728522"/>
                </a:lnTo>
                <a:cubicBezTo>
                  <a:pt x="143868" y="2816745"/>
                  <a:pt x="192214" y="3004384"/>
                  <a:pt x="274608" y="3126776"/>
                </a:cubicBezTo>
                <a:cubicBezTo>
                  <a:pt x="233743" y="3022793"/>
                  <a:pt x="341717" y="2779931"/>
                  <a:pt x="156887" y="2780652"/>
                </a:cubicBezTo>
                <a:cubicBezTo>
                  <a:pt x="195014" y="2764630"/>
                  <a:pt x="233142" y="2748759"/>
                  <a:pt x="276744" y="2730590"/>
                </a:cubicBezTo>
                <a:lnTo>
                  <a:pt x="0" y="2586407"/>
                </a:lnTo>
                <a:lnTo>
                  <a:pt x="0" y="1027405"/>
                </a:lnTo>
                <a:lnTo>
                  <a:pt x="124396" y="1120288"/>
                </a:lnTo>
                <a:cubicBezTo>
                  <a:pt x="87893" y="845263"/>
                  <a:pt x="208522" y="874858"/>
                  <a:pt x="284005" y="805636"/>
                </a:cubicBezTo>
                <a:cubicBezTo>
                  <a:pt x="281106" y="777467"/>
                  <a:pt x="277256" y="740994"/>
                  <a:pt x="273666" y="706383"/>
                </a:cubicBezTo>
                <a:cubicBezTo>
                  <a:pt x="347102" y="699086"/>
                  <a:pt x="427207" y="725408"/>
                  <a:pt x="483546" y="676067"/>
                </a:cubicBezTo>
                <a:cubicBezTo>
                  <a:pt x="542703" y="624293"/>
                  <a:pt x="579206" y="499994"/>
                  <a:pt x="649312" y="421192"/>
                </a:cubicBezTo>
                <a:lnTo>
                  <a:pt x="649312" y="595403"/>
                </a:lnTo>
                <a:cubicBezTo>
                  <a:pt x="672990" y="573946"/>
                  <a:pt x="696074" y="552924"/>
                  <a:pt x="726339" y="525461"/>
                </a:cubicBezTo>
                <a:cubicBezTo>
                  <a:pt x="775659" y="707960"/>
                  <a:pt x="872010" y="670481"/>
                  <a:pt x="965542" y="668484"/>
                </a:cubicBezTo>
                <a:cubicBezTo>
                  <a:pt x="993321" y="667763"/>
                  <a:pt x="1030425" y="712960"/>
                  <a:pt x="1047613" y="754869"/>
                </a:cubicBezTo>
                <a:cubicBezTo>
                  <a:pt x="1081208" y="837395"/>
                  <a:pt x="1109077" y="859708"/>
                  <a:pt x="1154133" y="768593"/>
                </a:cubicBezTo>
                <a:cubicBezTo>
                  <a:pt x="1135922" y="727405"/>
                  <a:pt x="1118653" y="688215"/>
                  <a:pt x="1101807" y="650180"/>
                </a:cubicBezTo>
                <a:cubicBezTo>
                  <a:pt x="1116006" y="607836"/>
                  <a:pt x="1129253" y="568360"/>
                  <a:pt x="1150112" y="506000"/>
                </a:cubicBezTo>
                <a:cubicBezTo>
                  <a:pt x="1189011" y="529755"/>
                  <a:pt x="1248428" y="566078"/>
                  <a:pt x="1303573" y="599683"/>
                </a:cubicBezTo>
                <a:cubicBezTo>
                  <a:pt x="1313231" y="520460"/>
                  <a:pt x="1321434" y="452800"/>
                  <a:pt x="1329647" y="385155"/>
                </a:cubicBezTo>
                <a:cubicBezTo>
                  <a:pt x="1341871" y="384720"/>
                  <a:pt x="1354006" y="384434"/>
                  <a:pt x="1366150" y="384149"/>
                </a:cubicBezTo>
                <a:cubicBezTo>
                  <a:pt x="1383158" y="473822"/>
                  <a:pt x="1400175" y="563495"/>
                  <a:pt x="1425648" y="698230"/>
                </a:cubicBezTo>
                <a:cubicBezTo>
                  <a:pt x="1443769" y="320933"/>
                  <a:pt x="1592096" y="356115"/>
                  <a:pt x="1740172" y="361986"/>
                </a:cubicBezTo>
                <a:cubicBezTo>
                  <a:pt x="1751885" y="427634"/>
                  <a:pt x="1765133" y="502997"/>
                  <a:pt x="1787275" y="627867"/>
                </a:cubicBezTo>
                <a:cubicBezTo>
                  <a:pt x="1807191" y="490129"/>
                  <a:pt x="1804543" y="377137"/>
                  <a:pt x="1836864" y="324942"/>
                </a:cubicBezTo>
                <a:cubicBezTo>
                  <a:pt x="1865585" y="278454"/>
                  <a:pt x="1933206" y="299341"/>
                  <a:pt x="1990397" y="289325"/>
                </a:cubicBezTo>
                <a:cubicBezTo>
                  <a:pt x="1986555" y="270166"/>
                  <a:pt x="1978684" y="232687"/>
                  <a:pt x="1970822" y="195223"/>
                </a:cubicBezTo>
                <a:cubicBezTo>
                  <a:pt x="1977921" y="185207"/>
                  <a:pt x="1984931" y="175057"/>
                  <a:pt x="1991941" y="164891"/>
                </a:cubicBezTo>
                <a:cubicBezTo>
                  <a:pt x="2020240" y="209382"/>
                  <a:pt x="2048620" y="253708"/>
                  <a:pt x="2072728" y="291608"/>
                </a:cubicBezTo>
                <a:cubicBezTo>
                  <a:pt x="2136929" y="306338"/>
                  <a:pt x="2200026" y="320933"/>
                  <a:pt x="2276021" y="338381"/>
                </a:cubicBezTo>
                <a:cubicBezTo>
                  <a:pt x="2297992" y="268304"/>
                  <a:pt x="2336129" y="236546"/>
                  <a:pt x="2391695" y="393594"/>
                </a:cubicBezTo>
                <a:cubicBezTo>
                  <a:pt x="2319022" y="403174"/>
                  <a:pt x="2259353" y="411042"/>
                  <a:pt x="2186940" y="420622"/>
                </a:cubicBezTo>
                <a:cubicBezTo>
                  <a:pt x="2229690" y="447650"/>
                  <a:pt x="2271578" y="495144"/>
                  <a:pt x="2312954" y="494138"/>
                </a:cubicBezTo>
                <a:cubicBezTo>
                  <a:pt x="2347492" y="493282"/>
                  <a:pt x="2385368" y="443220"/>
                  <a:pt x="2415112" y="401462"/>
                </a:cubicBezTo>
                <a:cubicBezTo>
                  <a:pt x="2477015" y="314792"/>
                  <a:pt x="2534548" y="219098"/>
                  <a:pt x="2593794" y="126992"/>
                </a:cubicBezTo>
                <a:cubicBezTo>
                  <a:pt x="2599862" y="137578"/>
                  <a:pt x="2606019" y="148014"/>
                  <a:pt x="2612086" y="158465"/>
                </a:cubicBezTo>
                <a:lnTo>
                  <a:pt x="2612086" y="25306"/>
                </a:lnTo>
                <a:cubicBezTo>
                  <a:pt x="2654405" y="126286"/>
                  <a:pt x="2688511" y="207235"/>
                  <a:pt x="2727070" y="299191"/>
                </a:cubicBezTo>
                <a:cubicBezTo>
                  <a:pt x="2769990" y="191784"/>
                  <a:pt x="2800677" y="95534"/>
                  <a:pt x="2874203" y="212521"/>
                </a:cubicBezTo>
                <a:cubicBezTo>
                  <a:pt x="2891382" y="239834"/>
                  <a:pt x="2937462" y="216530"/>
                  <a:pt x="2971317" y="216530"/>
                </a:cubicBezTo>
                <a:lnTo>
                  <a:pt x="2971317" y="305062"/>
                </a:lnTo>
                <a:cubicBezTo>
                  <a:pt x="3021669" y="269880"/>
                  <a:pt x="3066294" y="238843"/>
                  <a:pt x="3110157" y="208226"/>
                </a:cubicBezTo>
                <a:cubicBezTo>
                  <a:pt x="3114690" y="244984"/>
                  <a:pt x="3119985" y="287328"/>
                  <a:pt x="3126394" y="338381"/>
                </a:cubicBezTo>
                <a:cubicBezTo>
                  <a:pt x="3198978" y="268439"/>
                  <a:pt x="3260872" y="208812"/>
                  <a:pt x="3325504" y="146452"/>
                </a:cubicBezTo>
                <a:cubicBezTo>
                  <a:pt x="3344567" y="169186"/>
                  <a:pt x="3371413" y="201079"/>
                  <a:pt x="3405779" y="242131"/>
                </a:cubicBezTo>
                <a:cubicBezTo>
                  <a:pt x="3394408" y="143869"/>
                  <a:pt x="3386716" y="77080"/>
                  <a:pt x="3379024" y="10291"/>
                </a:cubicBezTo>
                <a:cubicBezTo>
                  <a:pt x="3443144" y="76645"/>
                  <a:pt x="3470752" y="175477"/>
                  <a:pt x="3549744" y="110550"/>
                </a:cubicBezTo>
                <a:cubicBezTo>
                  <a:pt x="3560353" y="101826"/>
                  <a:pt x="3594029" y="172339"/>
                  <a:pt x="3623782" y="215959"/>
                </a:cubicBezTo>
                <a:cubicBezTo>
                  <a:pt x="3636518" y="187640"/>
                  <a:pt x="3661479" y="132428"/>
                  <a:pt x="3686449" y="77230"/>
                </a:cubicBezTo>
                <a:cubicBezTo>
                  <a:pt x="3693539" y="78942"/>
                  <a:pt x="3700728" y="80654"/>
                  <a:pt x="3707819" y="82230"/>
                </a:cubicBezTo>
                <a:cubicBezTo>
                  <a:pt x="3706114" y="146873"/>
                  <a:pt x="3704229" y="211229"/>
                  <a:pt x="3702263" y="284896"/>
                </a:cubicBezTo>
                <a:cubicBezTo>
                  <a:pt x="3726120" y="288755"/>
                  <a:pt x="3751421" y="292899"/>
                  <a:pt x="3778689" y="297344"/>
                </a:cubicBezTo>
                <a:cubicBezTo>
                  <a:pt x="3776041" y="250855"/>
                  <a:pt x="3766294" y="208662"/>
                  <a:pt x="3773644" y="177910"/>
                </a:cubicBezTo>
                <a:cubicBezTo>
                  <a:pt x="3785447" y="128719"/>
                  <a:pt x="3808613" y="87096"/>
                  <a:pt x="3826994" y="42319"/>
                </a:cubicBezTo>
                <a:cubicBezTo>
                  <a:pt x="3844514" y="67350"/>
                  <a:pt x="3859736" y="103403"/>
                  <a:pt x="3879994" y="115130"/>
                </a:cubicBezTo>
                <a:cubicBezTo>
                  <a:pt x="3928901" y="143164"/>
                  <a:pt x="3980276" y="159741"/>
                  <a:pt x="4040124" y="185057"/>
                </a:cubicBezTo>
                <a:lnTo>
                  <a:pt x="4040124" y="63071"/>
                </a:lnTo>
                <a:cubicBezTo>
                  <a:pt x="4100734" y="79227"/>
                  <a:pt x="4164594" y="124424"/>
                  <a:pt x="4219990" y="104544"/>
                </a:cubicBezTo>
                <a:cubicBezTo>
                  <a:pt x="4321466" y="68071"/>
                  <a:pt x="4333098" y="147023"/>
                  <a:pt x="4317795" y="294611"/>
                </a:cubicBezTo>
                <a:cubicBezTo>
                  <a:pt x="4327964" y="294476"/>
                  <a:pt x="4338053" y="294326"/>
                  <a:pt x="4348060" y="294191"/>
                </a:cubicBezTo>
                <a:cubicBezTo>
                  <a:pt x="4367465" y="229113"/>
                  <a:pt x="4386960" y="163900"/>
                  <a:pt x="4411920" y="80233"/>
                </a:cubicBezTo>
                <a:cubicBezTo>
                  <a:pt x="4429530" y="135145"/>
                  <a:pt x="4440390" y="219533"/>
                  <a:pt x="4464408" y="231831"/>
                </a:cubicBezTo>
                <a:cubicBezTo>
                  <a:pt x="4493650" y="246846"/>
                  <a:pt x="4534084" y="201364"/>
                  <a:pt x="4577004" y="178060"/>
                </a:cubicBezTo>
                <a:cubicBezTo>
                  <a:pt x="4512624" y="297044"/>
                  <a:pt x="4550760" y="354974"/>
                  <a:pt x="4619234" y="389299"/>
                </a:cubicBezTo>
                <a:cubicBezTo>
                  <a:pt x="4625902" y="325798"/>
                  <a:pt x="4632742" y="260871"/>
                  <a:pt x="4639581" y="195928"/>
                </a:cubicBezTo>
                <a:cubicBezTo>
                  <a:pt x="4647793" y="194217"/>
                  <a:pt x="4655907" y="192640"/>
                  <a:pt x="4664120" y="191063"/>
                </a:cubicBezTo>
                <a:cubicBezTo>
                  <a:pt x="4683183" y="292764"/>
                  <a:pt x="4702337" y="394585"/>
                  <a:pt x="4719426" y="485699"/>
                </a:cubicBezTo>
                <a:cubicBezTo>
                  <a:pt x="4749350" y="401312"/>
                  <a:pt x="4769697" y="290902"/>
                  <a:pt x="4814242" y="230825"/>
                </a:cubicBezTo>
                <a:cubicBezTo>
                  <a:pt x="4887328" y="132007"/>
                  <a:pt x="4954787" y="246846"/>
                  <a:pt x="5019841" y="298770"/>
                </a:cubicBezTo>
                <a:cubicBezTo>
                  <a:pt x="5064296" y="334237"/>
                  <a:pt x="5104048" y="386011"/>
                  <a:pt x="5146286" y="430772"/>
                </a:cubicBezTo>
                <a:cubicBezTo>
                  <a:pt x="5173895" y="380860"/>
                  <a:pt x="5194071" y="344388"/>
                  <a:pt x="5224426" y="289190"/>
                </a:cubicBezTo>
                <a:cubicBezTo>
                  <a:pt x="5188605" y="255570"/>
                  <a:pt x="5156204" y="225254"/>
                  <a:pt x="5112853" y="184637"/>
                </a:cubicBezTo>
                <a:lnTo>
                  <a:pt x="5112853" y="346099"/>
                </a:lnTo>
                <a:cubicBezTo>
                  <a:pt x="5056353" y="264294"/>
                  <a:pt x="5008047" y="194502"/>
                  <a:pt x="4957435" y="121421"/>
                </a:cubicBezTo>
                <a:cubicBezTo>
                  <a:pt x="5002061" y="29030"/>
                  <a:pt x="5163986" y="62200"/>
                  <a:pt x="5304101" y="215959"/>
                </a:cubicBezTo>
                <a:cubicBezTo>
                  <a:pt x="5331287" y="149305"/>
                  <a:pt x="5358473" y="82230"/>
                  <a:pt x="5376855" y="36898"/>
                </a:cubicBezTo>
                <a:cubicBezTo>
                  <a:pt x="5443192" y="58911"/>
                  <a:pt x="5505688" y="79513"/>
                  <a:pt x="5582544" y="104964"/>
                </a:cubicBezTo>
                <a:cubicBezTo>
                  <a:pt x="5582795" y="110400"/>
                  <a:pt x="5585192" y="155882"/>
                  <a:pt x="5587929" y="210524"/>
                </a:cubicBezTo>
                <a:cubicBezTo>
                  <a:pt x="5657457" y="213305"/>
                  <a:pt x="5657404" y="-14947"/>
                  <a:pt x="5723586" y="777"/>
                </a:cubicBezTo>
                <a:close/>
              </a:path>
            </a:pathLst>
          </a:custGeom>
          <a:noFill/>
          <a:ln w="12700" cap="flat" cmpd="sng">
            <a:solidFill>
              <a:srgbClr val="FFC07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08" name="Google Shape;108;p2"/>
          <p:cNvSpPr/>
          <p:nvPr/>
        </p:nvSpPr>
        <p:spPr>
          <a:xfrm>
            <a:off x="1207263" y="3818131"/>
            <a:ext cx="860175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D5A3"/>
                </a:solidFill>
                <a:latin typeface="Kreon"/>
                <a:ea typeface="Kreon"/>
                <a:cs typeface="Kreon"/>
                <a:sym typeface="Kreon"/>
              </a:rPr>
              <a:t>Es un juego plataforma de aventura, donde cada nivel estará repleto de trampas, tanto visibles como invisibles al jugador. El objetivo principal, es alcanzar el final, esquivando las dificultades que se presenten en el transcurso del nivel. </a:t>
            </a:r>
            <a:endParaRPr sz="4000">
              <a:solidFill>
                <a:srgbClr val="FFD5A3"/>
              </a:solidFill>
              <a:latin typeface="Kreon"/>
              <a:ea typeface="Kreon"/>
              <a:cs typeface="Kreon"/>
              <a:sym typeface="Kreon"/>
            </a:endParaRPr>
          </a:p>
        </p:txBody>
      </p:sp>
      <p:sp>
        <p:nvSpPr>
          <p:cNvPr id="109" name="Google Shape;109;p2"/>
          <p:cNvSpPr/>
          <p:nvPr/>
        </p:nvSpPr>
        <p:spPr>
          <a:xfrm rot="-2628110">
            <a:off x="11284054" y="400305"/>
            <a:ext cx="311073" cy="325953"/>
          </a:xfrm>
          <a:custGeom>
            <a:avLst/>
            <a:gdLst/>
            <a:ahLst/>
            <a:cxnLst/>
            <a:rect l="l" t="t" r="r" b="b"/>
            <a:pathLst>
              <a:path w="3537483" h="3706695" extrusionOk="0">
                <a:moveTo>
                  <a:pt x="400174" y="1761960"/>
                </a:moveTo>
                <a:lnTo>
                  <a:pt x="400174" y="2162134"/>
                </a:lnTo>
                <a:lnTo>
                  <a:pt x="0" y="2162134"/>
                </a:lnTo>
                <a:lnTo>
                  <a:pt x="0" y="1761960"/>
                </a:lnTo>
                <a:close/>
                <a:moveTo>
                  <a:pt x="2759324" y="2966643"/>
                </a:moveTo>
                <a:lnTo>
                  <a:pt x="2759324" y="3706695"/>
                </a:lnTo>
                <a:lnTo>
                  <a:pt x="2019272" y="3706695"/>
                </a:lnTo>
                <a:lnTo>
                  <a:pt x="2019272" y="2966643"/>
                </a:lnTo>
                <a:close/>
                <a:moveTo>
                  <a:pt x="1875730" y="1"/>
                </a:moveTo>
                <a:lnTo>
                  <a:pt x="1875730" y="200498"/>
                </a:lnTo>
                <a:lnTo>
                  <a:pt x="1675233" y="200497"/>
                </a:lnTo>
                <a:lnTo>
                  <a:pt x="1675233" y="0"/>
                </a:lnTo>
                <a:close/>
                <a:moveTo>
                  <a:pt x="3265032" y="568281"/>
                </a:moveTo>
                <a:lnTo>
                  <a:pt x="3257328" y="1083460"/>
                </a:lnTo>
                <a:lnTo>
                  <a:pt x="3537483" y="1083460"/>
                </a:lnTo>
                <a:lnTo>
                  <a:pt x="3537483" y="1383570"/>
                </a:lnTo>
                <a:lnTo>
                  <a:pt x="3237373" y="1383570"/>
                </a:lnTo>
                <a:lnTo>
                  <a:pt x="3237372" y="1091357"/>
                </a:lnTo>
                <a:lnTo>
                  <a:pt x="2808600" y="1084946"/>
                </a:lnTo>
                <a:lnTo>
                  <a:pt x="2800774" y="1608318"/>
                </a:lnTo>
                <a:lnTo>
                  <a:pt x="3142570" y="1613429"/>
                </a:lnTo>
                <a:lnTo>
                  <a:pt x="3134744" y="2136802"/>
                </a:lnTo>
                <a:lnTo>
                  <a:pt x="2616712" y="2129055"/>
                </a:lnTo>
                <a:lnTo>
                  <a:pt x="2608886" y="2652428"/>
                </a:lnTo>
                <a:lnTo>
                  <a:pt x="654253" y="2623200"/>
                </a:lnTo>
                <a:lnTo>
                  <a:pt x="662079" y="2099827"/>
                </a:lnTo>
                <a:lnTo>
                  <a:pt x="1180111" y="2107573"/>
                </a:lnTo>
                <a:lnTo>
                  <a:pt x="1187937" y="1584201"/>
                </a:lnTo>
                <a:lnTo>
                  <a:pt x="493669" y="1573819"/>
                </a:lnTo>
                <a:lnTo>
                  <a:pt x="501495" y="1050447"/>
                </a:lnTo>
                <a:lnTo>
                  <a:pt x="950101" y="1057155"/>
                </a:lnTo>
                <a:lnTo>
                  <a:pt x="957927" y="53378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10" name="Google Shape;110;p2"/>
          <p:cNvSpPr/>
          <p:nvPr/>
        </p:nvSpPr>
        <p:spPr>
          <a:xfrm>
            <a:off x="10605586" y="432476"/>
            <a:ext cx="83400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BFBFBF"/>
                </a:solidFill>
                <a:latin typeface="Walter Turncoat"/>
                <a:ea typeface="Walter Turncoat"/>
                <a:cs typeface="Walter Turncoat"/>
                <a:sym typeface="Walter Turncoat"/>
              </a:rPr>
              <a:t>Earios</a:t>
            </a:r>
            <a:endParaRPr sz="1100">
              <a:solidFill>
                <a:srgbClr val="BFBFBF"/>
              </a:solidFill>
              <a:latin typeface="Walter Turncoat"/>
              <a:ea typeface="Walter Turncoat"/>
              <a:cs typeface="Walter Turncoat"/>
              <a:sym typeface="Walter Turnco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7"/>
                                        </p:tgtEl>
                                        <p:attrNameLst>
                                          <p:attrName>style.visibility</p:attrName>
                                        </p:attrNameLst>
                                      </p:cBhvr>
                                      <p:to>
                                        <p:strVal val="visible"/>
                                      </p:to>
                                    </p:set>
                                    <p:animEffect transition="in" filter="fade">
                                      <p:cBhvr>
                                        <p:cTn id="11" dur="500"/>
                                        <p:tgtEl>
                                          <p:spTgt spid="10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 calcmode="lin" valueType="num">
                                      <p:cBhvr additive="base">
                                        <p:cTn id="19" dur="500"/>
                                        <p:tgtEl>
                                          <p:spTgt spid="109"/>
                                        </p:tgtEl>
                                        <p:attrNameLst>
                                          <p:attrName>ppt_w</p:attrName>
                                        </p:attrNameLst>
                                      </p:cBhvr>
                                      <p:tavLst>
                                        <p:tav tm="0">
                                          <p:val>
                                            <p:strVal val="0"/>
                                          </p:val>
                                        </p:tav>
                                        <p:tav tm="100000">
                                          <p:val>
                                            <p:strVal val="#ppt_w"/>
                                          </p:val>
                                        </p:tav>
                                      </p:tavLst>
                                    </p:anim>
                                    <p:anim calcmode="lin" valueType="num">
                                      <p:cBhvr additive="base">
                                        <p:cTn id="20" dur="500"/>
                                        <p:tgtEl>
                                          <p:spTgt spid="109"/>
                                        </p:tgtEl>
                                        <p:attrNameLst>
                                          <p:attrName>ppt_h</p:attrName>
                                        </p:attrNameLst>
                                      </p:cBhvr>
                                      <p:tavLst>
                                        <p:tav tm="0">
                                          <p:val>
                                            <p:strVal val="0"/>
                                          </p:val>
                                        </p:tav>
                                        <p:tav tm="100000">
                                          <p:val>
                                            <p:strVal val="#ppt_h"/>
                                          </p:val>
                                        </p:tav>
                                      </p:tavLst>
                                    </p:anim>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3"/>
          <p:cNvPicPr preferRelativeResize="0">
            <a:picLocks noGrp="1"/>
          </p:cNvPicPr>
          <p:nvPr>
            <p:ph type="pic" idx="2"/>
          </p:nvPr>
        </p:nvPicPr>
        <p:blipFill rotWithShape="1">
          <a:blip r:embed="rId3">
            <a:alphaModFix/>
          </a:blip>
          <a:srcRect l="21605" r="21605"/>
          <a:stretch/>
        </p:blipFill>
        <p:spPr>
          <a:xfrm>
            <a:off x="6125867" y="692610"/>
            <a:ext cx="5507350" cy="5453537"/>
          </a:xfrm>
          <a:prstGeom prst="rect">
            <a:avLst/>
          </a:prstGeom>
          <a:solidFill>
            <a:srgbClr val="F2F2F2"/>
          </a:solidFill>
          <a:ln>
            <a:noFill/>
          </a:ln>
        </p:spPr>
      </p:pic>
      <p:sp>
        <p:nvSpPr>
          <p:cNvPr id="116" name="Google Shape;116;p3"/>
          <p:cNvSpPr/>
          <p:nvPr/>
        </p:nvSpPr>
        <p:spPr>
          <a:xfrm rot="2349333">
            <a:off x="9455608" y="5765937"/>
            <a:ext cx="1214389"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grpSp>
        <p:nvGrpSpPr>
          <p:cNvPr id="117" name="Google Shape;117;p3"/>
          <p:cNvGrpSpPr/>
          <p:nvPr/>
        </p:nvGrpSpPr>
        <p:grpSpPr>
          <a:xfrm>
            <a:off x="6125867" y="3876022"/>
            <a:ext cx="1670172" cy="2270125"/>
            <a:chOff x="1517890" y="4320620"/>
            <a:chExt cx="1670172" cy="2270125"/>
          </a:xfrm>
        </p:grpSpPr>
        <p:sp>
          <p:nvSpPr>
            <p:cNvPr id="118" name="Google Shape;118;p3"/>
            <p:cNvSpPr/>
            <p:nvPr/>
          </p:nvSpPr>
          <p:spPr>
            <a:xfrm>
              <a:off x="1517890" y="432062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19" name="Google Shape;119;p3"/>
            <p:cNvSpPr/>
            <p:nvPr/>
          </p:nvSpPr>
          <p:spPr>
            <a:xfrm>
              <a:off x="1903683" y="432062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20" name="Google Shape;120;p3"/>
            <p:cNvSpPr/>
            <p:nvPr/>
          </p:nvSpPr>
          <p:spPr>
            <a:xfrm>
              <a:off x="2289476" y="432062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21" name="Google Shape;121;p3"/>
            <p:cNvSpPr/>
            <p:nvPr/>
          </p:nvSpPr>
          <p:spPr>
            <a:xfrm>
              <a:off x="2675269" y="432062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22" name="Google Shape;122;p3"/>
            <p:cNvSpPr/>
            <p:nvPr/>
          </p:nvSpPr>
          <p:spPr>
            <a:xfrm>
              <a:off x="3061062" y="432062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23" name="Google Shape;123;p3"/>
            <p:cNvSpPr/>
            <p:nvPr/>
          </p:nvSpPr>
          <p:spPr>
            <a:xfrm>
              <a:off x="1517890" y="474924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24" name="Google Shape;124;p3"/>
            <p:cNvSpPr/>
            <p:nvPr/>
          </p:nvSpPr>
          <p:spPr>
            <a:xfrm>
              <a:off x="1903683" y="474924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25" name="Google Shape;125;p3"/>
            <p:cNvSpPr/>
            <p:nvPr/>
          </p:nvSpPr>
          <p:spPr>
            <a:xfrm>
              <a:off x="2289476" y="474924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26" name="Google Shape;126;p3"/>
            <p:cNvSpPr/>
            <p:nvPr/>
          </p:nvSpPr>
          <p:spPr>
            <a:xfrm>
              <a:off x="2675269" y="474924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27" name="Google Shape;127;p3"/>
            <p:cNvSpPr/>
            <p:nvPr/>
          </p:nvSpPr>
          <p:spPr>
            <a:xfrm>
              <a:off x="3061062" y="474924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28" name="Google Shape;128;p3"/>
            <p:cNvSpPr/>
            <p:nvPr/>
          </p:nvSpPr>
          <p:spPr>
            <a:xfrm>
              <a:off x="1517890" y="517787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29" name="Google Shape;129;p3"/>
            <p:cNvSpPr/>
            <p:nvPr/>
          </p:nvSpPr>
          <p:spPr>
            <a:xfrm>
              <a:off x="1903683" y="517787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30" name="Google Shape;130;p3"/>
            <p:cNvSpPr/>
            <p:nvPr/>
          </p:nvSpPr>
          <p:spPr>
            <a:xfrm>
              <a:off x="2289476" y="517787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31" name="Google Shape;131;p3"/>
            <p:cNvSpPr/>
            <p:nvPr/>
          </p:nvSpPr>
          <p:spPr>
            <a:xfrm>
              <a:off x="2675269" y="517787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32" name="Google Shape;132;p3"/>
            <p:cNvSpPr/>
            <p:nvPr/>
          </p:nvSpPr>
          <p:spPr>
            <a:xfrm>
              <a:off x="3061062" y="517787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33" name="Google Shape;133;p3"/>
            <p:cNvSpPr/>
            <p:nvPr/>
          </p:nvSpPr>
          <p:spPr>
            <a:xfrm>
              <a:off x="1517890" y="560649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34" name="Google Shape;134;p3"/>
            <p:cNvSpPr/>
            <p:nvPr/>
          </p:nvSpPr>
          <p:spPr>
            <a:xfrm>
              <a:off x="1903683" y="560649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35" name="Google Shape;135;p3"/>
            <p:cNvSpPr/>
            <p:nvPr/>
          </p:nvSpPr>
          <p:spPr>
            <a:xfrm>
              <a:off x="2289476" y="560649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36" name="Google Shape;136;p3"/>
            <p:cNvSpPr/>
            <p:nvPr/>
          </p:nvSpPr>
          <p:spPr>
            <a:xfrm>
              <a:off x="2675269" y="560649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37" name="Google Shape;137;p3"/>
            <p:cNvSpPr/>
            <p:nvPr/>
          </p:nvSpPr>
          <p:spPr>
            <a:xfrm>
              <a:off x="3061062" y="560649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38" name="Google Shape;138;p3"/>
            <p:cNvSpPr/>
            <p:nvPr/>
          </p:nvSpPr>
          <p:spPr>
            <a:xfrm>
              <a:off x="1517890" y="603512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39" name="Google Shape;139;p3"/>
            <p:cNvSpPr/>
            <p:nvPr/>
          </p:nvSpPr>
          <p:spPr>
            <a:xfrm>
              <a:off x="1903683" y="603512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40" name="Google Shape;140;p3"/>
            <p:cNvSpPr/>
            <p:nvPr/>
          </p:nvSpPr>
          <p:spPr>
            <a:xfrm>
              <a:off x="2289476" y="603512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41" name="Google Shape;141;p3"/>
            <p:cNvSpPr/>
            <p:nvPr/>
          </p:nvSpPr>
          <p:spPr>
            <a:xfrm>
              <a:off x="2675269" y="603512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42" name="Google Shape;142;p3"/>
            <p:cNvSpPr/>
            <p:nvPr/>
          </p:nvSpPr>
          <p:spPr>
            <a:xfrm>
              <a:off x="3061062" y="6035120"/>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43" name="Google Shape;143;p3"/>
            <p:cNvSpPr/>
            <p:nvPr/>
          </p:nvSpPr>
          <p:spPr>
            <a:xfrm>
              <a:off x="1517890" y="646374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44" name="Google Shape;144;p3"/>
            <p:cNvSpPr/>
            <p:nvPr/>
          </p:nvSpPr>
          <p:spPr>
            <a:xfrm>
              <a:off x="1903683" y="646374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45" name="Google Shape;145;p3"/>
            <p:cNvSpPr/>
            <p:nvPr/>
          </p:nvSpPr>
          <p:spPr>
            <a:xfrm>
              <a:off x="2289476" y="646374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46" name="Google Shape;146;p3"/>
            <p:cNvSpPr/>
            <p:nvPr/>
          </p:nvSpPr>
          <p:spPr>
            <a:xfrm>
              <a:off x="2675269" y="646374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47" name="Google Shape;147;p3"/>
            <p:cNvSpPr/>
            <p:nvPr/>
          </p:nvSpPr>
          <p:spPr>
            <a:xfrm>
              <a:off x="3061062" y="6463745"/>
              <a:ext cx="127000" cy="12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grpSp>
      <p:sp>
        <p:nvSpPr>
          <p:cNvPr id="148" name="Google Shape;148;p3"/>
          <p:cNvSpPr/>
          <p:nvPr/>
        </p:nvSpPr>
        <p:spPr>
          <a:xfrm rot="2369081">
            <a:off x="7453771" y="1453340"/>
            <a:ext cx="2743200" cy="1713479"/>
          </a:xfrm>
          <a:custGeom>
            <a:avLst/>
            <a:gdLst/>
            <a:ahLst/>
            <a:cxnLst/>
            <a:rect l="l" t="t" r="r" b="b"/>
            <a:pathLst>
              <a:path w="2743200" h="1713479" extrusionOk="0">
                <a:moveTo>
                  <a:pt x="891572" y="0"/>
                </a:moveTo>
                <a:lnTo>
                  <a:pt x="2279590" y="0"/>
                </a:lnTo>
                <a:lnTo>
                  <a:pt x="2279590" y="805289"/>
                </a:lnTo>
                <a:lnTo>
                  <a:pt x="2743200" y="805289"/>
                </a:lnTo>
                <a:lnTo>
                  <a:pt x="2743200" y="1713479"/>
                </a:lnTo>
                <a:lnTo>
                  <a:pt x="0" y="1713479"/>
                </a:lnTo>
                <a:lnTo>
                  <a:pt x="0" y="805289"/>
                </a:lnTo>
                <a:lnTo>
                  <a:pt x="891572" y="805289"/>
                </a:lnTo>
                <a:close/>
              </a:path>
            </a:pathLst>
          </a:custGeom>
          <a:solidFill>
            <a:schemeClr val="accent1">
              <a:alpha val="5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49" name="Google Shape;149;p3"/>
          <p:cNvSpPr/>
          <p:nvPr/>
        </p:nvSpPr>
        <p:spPr>
          <a:xfrm>
            <a:off x="1341626" y="2609614"/>
            <a:ext cx="4086392"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a:solidFill>
                  <a:srgbClr val="3F3F3F"/>
                </a:solidFill>
                <a:latin typeface="Walter Turncoat"/>
                <a:ea typeface="Walter Turncoat"/>
                <a:cs typeface="Walter Turncoat"/>
                <a:sym typeface="Walter Turncoat"/>
              </a:rPr>
              <a:t>DISEÑO</a:t>
            </a:r>
            <a:endParaRPr sz="6600" b="1">
              <a:solidFill>
                <a:srgbClr val="3F3F3F"/>
              </a:solidFill>
              <a:latin typeface="Walter Turncoat"/>
              <a:ea typeface="Walter Turncoat"/>
              <a:cs typeface="Walter Turncoat"/>
              <a:sym typeface="Walter Turncoat"/>
            </a:endParaRPr>
          </a:p>
        </p:txBody>
      </p:sp>
      <p:sp>
        <p:nvSpPr>
          <p:cNvPr id="150" name="Google Shape;150;p3"/>
          <p:cNvSpPr/>
          <p:nvPr/>
        </p:nvSpPr>
        <p:spPr>
          <a:xfrm rot="-2628110">
            <a:off x="616054" y="400305"/>
            <a:ext cx="311073" cy="325953"/>
          </a:xfrm>
          <a:custGeom>
            <a:avLst/>
            <a:gdLst/>
            <a:ahLst/>
            <a:cxnLst/>
            <a:rect l="l" t="t" r="r" b="b"/>
            <a:pathLst>
              <a:path w="3537483" h="3706695" extrusionOk="0">
                <a:moveTo>
                  <a:pt x="400174" y="1761960"/>
                </a:moveTo>
                <a:lnTo>
                  <a:pt x="400174" y="2162134"/>
                </a:lnTo>
                <a:lnTo>
                  <a:pt x="0" y="2162134"/>
                </a:lnTo>
                <a:lnTo>
                  <a:pt x="0" y="1761960"/>
                </a:lnTo>
                <a:close/>
                <a:moveTo>
                  <a:pt x="2759324" y="2966643"/>
                </a:moveTo>
                <a:lnTo>
                  <a:pt x="2759324" y="3706695"/>
                </a:lnTo>
                <a:lnTo>
                  <a:pt x="2019272" y="3706695"/>
                </a:lnTo>
                <a:lnTo>
                  <a:pt x="2019272" y="2966643"/>
                </a:lnTo>
                <a:close/>
                <a:moveTo>
                  <a:pt x="1875730" y="1"/>
                </a:moveTo>
                <a:lnTo>
                  <a:pt x="1875730" y="200498"/>
                </a:lnTo>
                <a:lnTo>
                  <a:pt x="1675233" y="200497"/>
                </a:lnTo>
                <a:lnTo>
                  <a:pt x="1675233" y="0"/>
                </a:lnTo>
                <a:close/>
                <a:moveTo>
                  <a:pt x="3265032" y="568281"/>
                </a:moveTo>
                <a:lnTo>
                  <a:pt x="3257328" y="1083460"/>
                </a:lnTo>
                <a:lnTo>
                  <a:pt x="3537483" y="1083460"/>
                </a:lnTo>
                <a:lnTo>
                  <a:pt x="3537483" y="1383570"/>
                </a:lnTo>
                <a:lnTo>
                  <a:pt x="3237373" y="1383570"/>
                </a:lnTo>
                <a:lnTo>
                  <a:pt x="3237372" y="1091357"/>
                </a:lnTo>
                <a:lnTo>
                  <a:pt x="2808600" y="1084946"/>
                </a:lnTo>
                <a:lnTo>
                  <a:pt x="2800774" y="1608318"/>
                </a:lnTo>
                <a:lnTo>
                  <a:pt x="3142570" y="1613429"/>
                </a:lnTo>
                <a:lnTo>
                  <a:pt x="3134744" y="2136802"/>
                </a:lnTo>
                <a:lnTo>
                  <a:pt x="2616712" y="2129055"/>
                </a:lnTo>
                <a:lnTo>
                  <a:pt x="2608886" y="2652428"/>
                </a:lnTo>
                <a:lnTo>
                  <a:pt x="654253" y="2623200"/>
                </a:lnTo>
                <a:lnTo>
                  <a:pt x="662079" y="2099827"/>
                </a:lnTo>
                <a:lnTo>
                  <a:pt x="1180111" y="2107573"/>
                </a:lnTo>
                <a:lnTo>
                  <a:pt x="1187937" y="1584201"/>
                </a:lnTo>
                <a:lnTo>
                  <a:pt x="493669" y="1573819"/>
                </a:lnTo>
                <a:lnTo>
                  <a:pt x="501495" y="1050447"/>
                </a:lnTo>
                <a:lnTo>
                  <a:pt x="950101" y="1057155"/>
                </a:lnTo>
                <a:lnTo>
                  <a:pt x="957927" y="53378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51" name="Google Shape;151;p3"/>
          <p:cNvSpPr/>
          <p:nvPr/>
        </p:nvSpPr>
        <p:spPr>
          <a:xfrm>
            <a:off x="996654" y="432476"/>
            <a:ext cx="83400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BFBFBF"/>
                </a:solidFill>
                <a:latin typeface="Walter Turncoat"/>
                <a:ea typeface="Walter Turncoat"/>
                <a:cs typeface="Walter Turncoat"/>
                <a:sym typeface="Walter Turncoat"/>
              </a:rPr>
              <a:t>Earios</a:t>
            </a:r>
            <a:endParaRPr sz="1100">
              <a:solidFill>
                <a:srgbClr val="BFBFBF"/>
              </a:solidFill>
              <a:latin typeface="Walter Turncoat"/>
              <a:ea typeface="Walter Turncoat"/>
              <a:cs typeface="Walter Turncoat"/>
              <a:sym typeface="Walter Turnco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7"/>
                                        </p:tgtEl>
                                        <p:attrNameLst>
                                          <p:attrName>style.visibility</p:attrName>
                                        </p:attrNameLst>
                                      </p:cBhvr>
                                      <p:to>
                                        <p:strVal val="visible"/>
                                      </p:to>
                                    </p:set>
                                    <p:animEffect transition="in" filter="fade">
                                      <p:cBhvr>
                                        <p:cTn id="11" dur="500"/>
                                        <p:tgtEl>
                                          <p:spTgt spid="1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500"/>
                                        <p:tgtEl>
                                          <p:spTgt spid="149"/>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150"/>
                                        </p:tgtEl>
                                        <p:attrNameLst>
                                          <p:attrName>style.visibility</p:attrName>
                                        </p:attrNameLst>
                                      </p:cBhvr>
                                      <p:to>
                                        <p:strVal val="visible"/>
                                      </p:to>
                                    </p:set>
                                    <p:anim calcmode="lin" valueType="num">
                                      <p:cBhvr additive="base">
                                        <p:cTn id="23" dur="500"/>
                                        <p:tgtEl>
                                          <p:spTgt spid="150"/>
                                        </p:tgtEl>
                                        <p:attrNameLst>
                                          <p:attrName>ppt_w</p:attrName>
                                        </p:attrNameLst>
                                      </p:cBhvr>
                                      <p:tavLst>
                                        <p:tav tm="0">
                                          <p:val>
                                            <p:strVal val="0"/>
                                          </p:val>
                                        </p:tav>
                                        <p:tav tm="100000">
                                          <p:val>
                                            <p:strVal val="#ppt_w"/>
                                          </p:val>
                                        </p:tav>
                                      </p:tavLst>
                                    </p:anim>
                                    <p:anim calcmode="lin" valueType="num">
                                      <p:cBhvr additive="base">
                                        <p:cTn id="24" dur="500"/>
                                        <p:tgtEl>
                                          <p:spTgt spid="150"/>
                                        </p:tgtEl>
                                        <p:attrNameLst>
                                          <p:attrName>ppt_h</p:attrName>
                                        </p:attrNameLst>
                                      </p:cBhvr>
                                      <p:tavLst>
                                        <p:tav tm="0">
                                          <p:val>
                                            <p:strVal val="0"/>
                                          </p:val>
                                        </p:tav>
                                        <p:tav tm="100000">
                                          <p:val>
                                            <p:strVal val="#ppt_h"/>
                                          </p:val>
                                        </p:tav>
                                      </p:tavLst>
                                    </p:anim>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fade">
                                      <p:cBhvr>
                                        <p:cTn id="28"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
          <p:cNvSpPr/>
          <p:nvPr/>
        </p:nvSpPr>
        <p:spPr>
          <a:xfrm>
            <a:off x="3420678" y="2073364"/>
            <a:ext cx="3159920" cy="3159920"/>
          </a:xfrm>
          <a:custGeom>
            <a:avLst/>
            <a:gdLst/>
            <a:ahLst/>
            <a:cxnLst/>
            <a:rect l="l" t="t" r="r" b="b"/>
            <a:pathLst>
              <a:path w="2837126" h="2837126" extrusionOk="0">
                <a:moveTo>
                  <a:pt x="1418563" y="0"/>
                </a:moveTo>
                <a:lnTo>
                  <a:pt x="2837126" y="1418563"/>
                </a:lnTo>
                <a:lnTo>
                  <a:pt x="1418563" y="2837126"/>
                </a:lnTo>
                <a:lnTo>
                  <a:pt x="0" y="1418563"/>
                </a:lnTo>
                <a:close/>
              </a:path>
            </a:pathLst>
          </a:custGeom>
          <a:solidFill>
            <a:schemeClr val="lt1"/>
          </a:solidFill>
          <a:ln>
            <a:noFill/>
          </a:ln>
          <a:effectLst>
            <a:outerShdw blurRad="190500" sx="102000" sy="102000" algn="ctr"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57" name="Google Shape;157;p4"/>
          <p:cNvSpPr/>
          <p:nvPr/>
        </p:nvSpPr>
        <p:spPr>
          <a:xfrm>
            <a:off x="6906181" y="2509488"/>
            <a:ext cx="4758473"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a:solidFill>
                  <a:srgbClr val="3F3F3F"/>
                </a:solidFill>
                <a:latin typeface="Walter Turncoat"/>
                <a:ea typeface="Walter Turncoat"/>
                <a:cs typeface="Walter Turncoat"/>
                <a:sym typeface="Walter Turncoat"/>
              </a:rPr>
              <a:t>Diseño y animación Niveles</a:t>
            </a:r>
            <a:endParaRPr sz="6600" b="1">
              <a:solidFill>
                <a:srgbClr val="3F3F3F"/>
              </a:solidFill>
              <a:latin typeface="Walter Turncoat"/>
              <a:ea typeface="Walter Turncoat"/>
              <a:cs typeface="Walter Turncoat"/>
              <a:sym typeface="Walter Turncoat"/>
            </a:endParaRPr>
          </a:p>
        </p:txBody>
      </p:sp>
      <p:sp>
        <p:nvSpPr>
          <p:cNvPr id="158" name="Google Shape;158;p4"/>
          <p:cNvSpPr/>
          <p:nvPr/>
        </p:nvSpPr>
        <p:spPr>
          <a:xfrm rot="-2628110">
            <a:off x="11284054" y="400305"/>
            <a:ext cx="311073" cy="325953"/>
          </a:xfrm>
          <a:custGeom>
            <a:avLst/>
            <a:gdLst/>
            <a:ahLst/>
            <a:cxnLst/>
            <a:rect l="l" t="t" r="r" b="b"/>
            <a:pathLst>
              <a:path w="3537483" h="3706695" extrusionOk="0">
                <a:moveTo>
                  <a:pt x="400174" y="1761960"/>
                </a:moveTo>
                <a:lnTo>
                  <a:pt x="400174" y="2162134"/>
                </a:lnTo>
                <a:lnTo>
                  <a:pt x="0" y="2162134"/>
                </a:lnTo>
                <a:lnTo>
                  <a:pt x="0" y="1761960"/>
                </a:lnTo>
                <a:close/>
                <a:moveTo>
                  <a:pt x="2759324" y="2966643"/>
                </a:moveTo>
                <a:lnTo>
                  <a:pt x="2759324" y="3706695"/>
                </a:lnTo>
                <a:lnTo>
                  <a:pt x="2019272" y="3706695"/>
                </a:lnTo>
                <a:lnTo>
                  <a:pt x="2019272" y="2966643"/>
                </a:lnTo>
                <a:close/>
                <a:moveTo>
                  <a:pt x="1875730" y="1"/>
                </a:moveTo>
                <a:lnTo>
                  <a:pt x="1875730" y="200498"/>
                </a:lnTo>
                <a:lnTo>
                  <a:pt x="1675233" y="200497"/>
                </a:lnTo>
                <a:lnTo>
                  <a:pt x="1675233" y="0"/>
                </a:lnTo>
                <a:close/>
                <a:moveTo>
                  <a:pt x="3265032" y="568281"/>
                </a:moveTo>
                <a:lnTo>
                  <a:pt x="3257328" y="1083460"/>
                </a:lnTo>
                <a:lnTo>
                  <a:pt x="3537483" y="1083460"/>
                </a:lnTo>
                <a:lnTo>
                  <a:pt x="3537483" y="1383570"/>
                </a:lnTo>
                <a:lnTo>
                  <a:pt x="3237373" y="1383570"/>
                </a:lnTo>
                <a:lnTo>
                  <a:pt x="3237372" y="1091357"/>
                </a:lnTo>
                <a:lnTo>
                  <a:pt x="2808600" y="1084946"/>
                </a:lnTo>
                <a:lnTo>
                  <a:pt x="2800774" y="1608318"/>
                </a:lnTo>
                <a:lnTo>
                  <a:pt x="3142570" y="1613429"/>
                </a:lnTo>
                <a:lnTo>
                  <a:pt x="3134744" y="2136802"/>
                </a:lnTo>
                <a:lnTo>
                  <a:pt x="2616712" y="2129055"/>
                </a:lnTo>
                <a:lnTo>
                  <a:pt x="2608886" y="2652428"/>
                </a:lnTo>
                <a:lnTo>
                  <a:pt x="654253" y="2623200"/>
                </a:lnTo>
                <a:lnTo>
                  <a:pt x="662079" y="2099827"/>
                </a:lnTo>
                <a:lnTo>
                  <a:pt x="1180111" y="2107573"/>
                </a:lnTo>
                <a:lnTo>
                  <a:pt x="1187937" y="1584201"/>
                </a:lnTo>
                <a:lnTo>
                  <a:pt x="493669" y="1573819"/>
                </a:lnTo>
                <a:lnTo>
                  <a:pt x="501495" y="1050447"/>
                </a:lnTo>
                <a:lnTo>
                  <a:pt x="950101" y="1057155"/>
                </a:lnTo>
                <a:lnTo>
                  <a:pt x="957927" y="53378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59" name="Google Shape;159;p4"/>
          <p:cNvSpPr/>
          <p:nvPr/>
        </p:nvSpPr>
        <p:spPr>
          <a:xfrm>
            <a:off x="10605586" y="432476"/>
            <a:ext cx="83400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BFBFBF"/>
                </a:solidFill>
                <a:latin typeface="Walter Turncoat"/>
                <a:ea typeface="Walter Turncoat"/>
                <a:cs typeface="Walter Turncoat"/>
                <a:sym typeface="Walter Turncoat"/>
              </a:rPr>
              <a:t>Earios</a:t>
            </a:r>
            <a:endParaRPr sz="1100">
              <a:solidFill>
                <a:srgbClr val="BFBFBF"/>
              </a:solidFill>
              <a:latin typeface="Walter Turncoat"/>
              <a:ea typeface="Walter Turncoat"/>
              <a:cs typeface="Walter Turncoat"/>
              <a:sym typeface="Walter Turncoat"/>
            </a:endParaRPr>
          </a:p>
        </p:txBody>
      </p:sp>
      <p:pic>
        <p:nvPicPr>
          <p:cNvPr id="160" name="Google Shape;160;p4"/>
          <p:cNvPicPr preferRelativeResize="0">
            <a:picLocks noGrp="1"/>
          </p:cNvPicPr>
          <p:nvPr>
            <p:ph type="pic" idx="4"/>
          </p:nvPr>
        </p:nvPicPr>
        <p:blipFill rotWithShape="1">
          <a:blip r:embed="rId3">
            <a:alphaModFix/>
          </a:blip>
          <a:srcRect l="21859" r="21859"/>
          <a:stretch/>
        </p:blipFill>
        <p:spPr>
          <a:xfrm>
            <a:off x="3582075" y="2232213"/>
            <a:ext cx="2837126" cy="2837126"/>
          </a:xfrm>
          <a:prstGeom prst="rect">
            <a:avLst/>
          </a:prstGeom>
          <a:solidFill>
            <a:srgbClr val="F2F2F2"/>
          </a:solidFill>
          <a:ln>
            <a:noFill/>
          </a:ln>
        </p:spPr>
      </p:pic>
      <p:pic>
        <p:nvPicPr>
          <p:cNvPr id="161" name="Google Shape;161;p4"/>
          <p:cNvPicPr preferRelativeResize="0">
            <a:picLocks noGrp="1"/>
          </p:cNvPicPr>
          <p:nvPr>
            <p:ph type="pic" idx="2"/>
          </p:nvPr>
        </p:nvPicPr>
        <p:blipFill rotWithShape="1">
          <a:blip r:embed="rId4">
            <a:alphaModFix/>
          </a:blip>
          <a:srcRect l="21875" r="21874"/>
          <a:stretch/>
        </p:blipFill>
        <p:spPr>
          <a:xfrm>
            <a:off x="960459" y="1869743"/>
            <a:ext cx="3562066" cy="3562066"/>
          </a:xfrm>
          <a:prstGeom prst="rect">
            <a:avLst/>
          </a:prstGeom>
          <a:solidFill>
            <a:srgbClr val="F2F2F2"/>
          </a:solidFill>
          <a:ln>
            <a:noFill/>
          </a:ln>
        </p:spPr>
      </p:pic>
      <p:pic>
        <p:nvPicPr>
          <p:cNvPr id="162" name="Google Shape;162;p4"/>
          <p:cNvPicPr preferRelativeResize="0">
            <a:picLocks noGrp="1"/>
          </p:cNvPicPr>
          <p:nvPr>
            <p:ph type="pic" idx="3"/>
          </p:nvPr>
        </p:nvPicPr>
        <p:blipFill rotWithShape="1">
          <a:blip r:embed="rId5">
            <a:alphaModFix/>
          </a:blip>
          <a:srcRect l="21899" r="21899"/>
          <a:stretch/>
        </p:blipFill>
        <p:spPr>
          <a:xfrm>
            <a:off x="2836928" y="4677198"/>
            <a:ext cx="1753171" cy="1753171"/>
          </a:xfrm>
          <a:prstGeom prst="rect">
            <a:avLst/>
          </a:prstGeom>
          <a:solidFill>
            <a:srgbClr val="F2F2F2"/>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58"/>
                                        </p:tgtEl>
                                        <p:attrNameLst>
                                          <p:attrName>style.visibility</p:attrName>
                                        </p:attrNameLst>
                                      </p:cBhvr>
                                      <p:to>
                                        <p:strVal val="visible"/>
                                      </p:to>
                                    </p:set>
                                    <p:anim calcmode="lin" valueType="num">
                                      <p:cBhvr additive="base">
                                        <p:cTn id="11" dur="500"/>
                                        <p:tgtEl>
                                          <p:spTgt spid="158"/>
                                        </p:tgtEl>
                                        <p:attrNameLst>
                                          <p:attrName>ppt_w</p:attrName>
                                        </p:attrNameLst>
                                      </p:cBhvr>
                                      <p:tavLst>
                                        <p:tav tm="0">
                                          <p:val>
                                            <p:strVal val="0"/>
                                          </p:val>
                                        </p:tav>
                                        <p:tav tm="100000">
                                          <p:val>
                                            <p:strVal val="#ppt_w"/>
                                          </p:val>
                                        </p:tav>
                                      </p:tavLst>
                                    </p:anim>
                                    <p:anim calcmode="lin" valueType="num">
                                      <p:cBhvr additive="base">
                                        <p:cTn id="12" dur="500"/>
                                        <p:tgtEl>
                                          <p:spTgt spid="158"/>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g7e56ec135b_0_0"/>
          <p:cNvPicPr preferRelativeResize="0">
            <a:picLocks noGrp="1"/>
          </p:cNvPicPr>
          <p:nvPr>
            <p:ph type="pic" idx="2"/>
          </p:nvPr>
        </p:nvPicPr>
        <p:blipFill rotWithShape="1">
          <a:blip r:embed="rId3">
            <a:alphaModFix/>
          </a:blip>
          <a:srcRect t="18335" b="18329"/>
          <a:stretch/>
        </p:blipFill>
        <p:spPr>
          <a:xfrm>
            <a:off x="0" y="2514600"/>
            <a:ext cx="12192000" cy="4343400"/>
          </a:xfrm>
          <a:prstGeom prst="rect">
            <a:avLst/>
          </a:prstGeom>
          <a:noFill/>
          <a:ln>
            <a:noFill/>
          </a:ln>
        </p:spPr>
      </p:pic>
      <p:sp>
        <p:nvSpPr>
          <p:cNvPr id="176" name="Google Shape;176;g7e56ec135b_0_0"/>
          <p:cNvSpPr/>
          <p:nvPr/>
        </p:nvSpPr>
        <p:spPr>
          <a:xfrm>
            <a:off x="0" y="1710258"/>
            <a:ext cx="12192000" cy="5147700"/>
          </a:xfrm>
          <a:prstGeom prst="rect">
            <a:avLst/>
          </a:prstGeom>
          <a:gradFill>
            <a:gsLst>
              <a:gs pos="0">
                <a:srgbClr val="FFFFFF">
                  <a:alpha val="0"/>
                </a:srgbClr>
              </a:gs>
              <a:gs pos="34000">
                <a:srgbClr val="FFFFFF">
                  <a:alpha val="49803"/>
                </a:srgbClr>
              </a:gs>
              <a:gs pos="85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77" name="Google Shape;177;g7e56ec135b_0_0"/>
          <p:cNvSpPr/>
          <p:nvPr/>
        </p:nvSpPr>
        <p:spPr>
          <a:xfrm rot="10800000" flipH="1">
            <a:off x="1" y="1945"/>
            <a:ext cx="2093022" cy="1641980"/>
          </a:xfrm>
          <a:custGeom>
            <a:avLst/>
            <a:gdLst/>
            <a:ahLst/>
            <a:cxnLst/>
            <a:rect l="l" t="t" r="r" b="b"/>
            <a:pathLst>
              <a:path w="3159278" h="2478461" extrusionOk="0">
                <a:moveTo>
                  <a:pt x="1350434" y="0"/>
                </a:moveTo>
                <a:lnTo>
                  <a:pt x="3159278" y="1810809"/>
                </a:lnTo>
                <a:lnTo>
                  <a:pt x="2490900" y="2478461"/>
                </a:lnTo>
                <a:lnTo>
                  <a:pt x="0" y="2478461"/>
                </a:lnTo>
                <a:lnTo>
                  <a:pt x="0" y="1348969"/>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pic>
        <p:nvPicPr>
          <p:cNvPr id="178" name="Google Shape;178;g7e56ec135b_0_0"/>
          <p:cNvPicPr preferRelativeResize="0"/>
          <p:nvPr/>
        </p:nvPicPr>
        <p:blipFill>
          <a:blip r:embed="rId4">
            <a:alphaModFix/>
          </a:blip>
          <a:stretch>
            <a:fillRect/>
          </a:stretch>
        </p:blipFill>
        <p:spPr>
          <a:xfrm>
            <a:off x="840513" y="444013"/>
            <a:ext cx="10510975" cy="5969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g7e56ec135b_0_8"/>
          <p:cNvPicPr preferRelativeResize="0">
            <a:picLocks noGrp="1"/>
          </p:cNvPicPr>
          <p:nvPr>
            <p:ph type="pic" idx="2"/>
          </p:nvPr>
        </p:nvPicPr>
        <p:blipFill rotWithShape="1">
          <a:blip r:embed="rId3">
            <a:alphaModFix/>
          </a:blip>
          <a:srcRect t="18335" b="18329"/>
          <a:stretch/>
        </p:blipFill>
        <p:spPr>
          <a:xfrm>
            <a:off x="0" y="2514600"/>
            <a:ext cx="12192000" cy="4343400"/>
          </a:xfrm>
          <a:prstGeom prst="rect">
            <a:avLst/>
          </a:prstGeom>
          <a:noFill/>
          <a:ln>
            <a:noFill/>
          </a:ln>
        </p:spPr>
      </p:pic>
      <p:sp>
        <p:nvSpPr>
          <p:cNvPr id="184" name="Google Shape;184;g7e56ec135b_0_8"/>
          <p:cNvSpPr/>
          <p:nvPr/>
        </p:nvSpPr>
        <p:spPr>
          <a:xfrm>
            <a:off x="0" y="1710258"/>
            <a:ext cx="12192000" cy="5147700"/>
          </a:xfrm>
          <a:prstGeom prst="rect">
            <a:avLst/>
          </a:prstGeom>
          <a:gradFill>
            <a:gsLst>
              <a:gs pos="0">
                <a:srgbClr val="FFFFFF">
                  <a:alpha val="0"/>
                </a:srgbClr>
              </a:gs>
              <a:gs pos="34000">
                <a:srgbClr val="FFFFFF">
                  <a:alpha val="49803"/>
                </a:srgbClr>
              </a:gs>
              <a:gs pos="85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85" name="Google Shape;185;g7e56ec135b_0_8"/>
          <p:cNvSpPr/>
          <p:nvPr/>
        </p:nvSpPr>
        <p:spPr>
          <a:xfrm rot="10800000" flipH="1">
            <a:off x="1" y="1945"/>
            <a:ext cx="2093022" cy="1641980"/>
          </a:xfrm>
          <a:custGeom>
            <a:avLst/>
            <a:gdLst/>
            <a:ahLst/>
            <a:cxnLst/>
            <a:rect l="l" t="t" r="r" b="b"/>
            <a:pathLst>
              <a:path w="3159278" h="2478461" extrusionOk="0">
                <a:moveTo>
                  <a:pt x="1350434" y="0"/>
                </a:moveTo>
                <a:lnTo>
                  <a:pt x="3159278" y="1810809"/>
                </a:lnTo>
                <a:lnTo>
                  <a:pt x="2490900" y="2478461"/>
                </a:lnTo>
                <a:lnTo>
                  <a:pt x="0" y="2478461"/>
                </a:lnTo>
                <a:lnTo>
                  <a:pt x="0" y="1348969"/>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pic>
        <p:nvPicPr>
          <p:cNvPr id="186" name="Google Shape;186;g7e56ec135b_0_8"/>
          <p:cNvPicPr preferRelativeResize="0"/>
          <p:nvPr/>
        </p:nvPicPr>
        <p:blipFill>
          <a:blip r:embed="rId4">
            <a:alphaModFix/>
          </a:blip>
          <a:stretch>
            <a:fillRect/>
          </a:stretch>
        </p:blipFill>
        <p:spPr>
          <a:xfrm>
            <a:off x="942975" y="1990725"/>
            <a:ext cx="10306050" cy="2876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7e56ec135b_0_16"/>
          <p:cNvPicPr preferRelativeResize="0">
            <a:picLocks noGrp="1"/>
          </p:cNvPicPr>
          <p:nvPr>
            <p:ph type="pic" idx="2"/>
          </p:nvPr>
        </p:nvPicPr>
        <p:blipFill rotWithShape="1">
          <a:blip r:embed="rId3">
            <a:alphaModFix/>
          </a:blip>
          <a:srcRect t="18335" b="18329"/>
          <a:stretch/>
        </p:blipFill>
        <p:spPr>
          <a:xfrm>
            <a:off x="0" y="2514600"/>
            <a:ext cx="12192000" cy="4343400"/>
          </a:xfrm>
          <a:prstGeom prst="rect">
            <a:avLst/>
          </a:prstGeom>
          <a:noFill/>
          <a:ln>
            <a:noFill/>
          </a:ln>
        </p:spPr>
      </p:pic>
      <p:sp>
        <p:nvSpPr>
          <p:cNvPr id="192" name="Google Shape;192;g7e56ec135b_0_16"/>
          <p:cNvSpPr/>
          <p:nvPr/>
        </p:nvSpPr>
        <p:spPr>
          <a:xfrm>
            <a:off x="0" y="1710258"/>
            <a:ext cx="12192000" cy="5147700"/>
          </a:xfrm>
          <a:prstGeom prst="rect">
            <a:avLst/>
          </a:prstGeom>
          <a:gradFill>
            <a:gsLst>
              <a:gs pos="0">
                <a:srgbClr val="FFFFFF">
                  <a:alpha val="0"/>
                </a:srgbClr>
              </a:gs>
              <a:gs pos="34000">
                <a:srgbClr val="FFFFFF">
                  <a:alpha val="49803"/>
                </a:srgbClr>
              </a:gs>
              <a:gs pos="85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193" name="Google Shape;193;g7e56ec135b_0_16"/>
          <p:cNvSpPr/>
          <p:nvPr/>
        </p:nvSpPr>
        <p:spPr>
          <a:xfrm rot="10800000" flipH="1">
            <a:off x="1" y="1945"/>
            <a:ext cx="2093022" cy="1641980"/>
          </a:xfrm>
          <a:custGeom>
            <a:avLst/>
            <a:gdLst/>
            <a:ahLst/>
            <a:cxnLst/>
            <a:rect l="l" t="t" r="r" b="b"/>
            <a:pathLst>
              <a:path w="3159278" h="2478461" extrusionOk="0">
                <a:moveTo>
                  <a:pt x="1350434" y="0"/>
                </a:moveTo>
                <a:lnTo>
                  <a:pt x="3159278" y="1810809"/>
                </a:lnTo>
                <a:lnTo>
                  <a:pt x="2490900" y="2478461"/>
                </a:lnTo>
                <a:lnTo>
                  <a:pt x="0" y="2478461"/>
                </a:lnTo>
                <a:lnTo>
                  <a:pt x="0" y="1348969"/>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pic>
        <p:nvPicPr>
          <p:cNvPr id="194" name="Google Shape;194;g7e56ec135b_0_16"/>
          <p:cNvPicPr preferRelativeResize="0"/>
          <p:nvPr/>
        </p:nvPicPr>
        <p:blipFill>
          <a:blip r:embed="rId4">
            <a:alphaModFix/>
          </a:blip>
          <a:stretch>
            <a:fillRect/>
          </a:stretch>
        </p:blipFill>
        <p:spPr>
          <a:xfrm>
            <a:off x="163413" y="2190638"/>
            <a:ext cx="11865175" cy="247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g7e56ec135b_0_24"/>
          <p:cNvPicPr preferRelativeResize="0">
            <a:picLocks noGrp="1"/>
          </p:cNvPicPr>
          <p:nvPr>
            <p:ph type="pic" idx="2"/>
          </p:nvPr>
        </p:nvPicPr>
        <p:blipFill rotWithShape="1">
          <a:blip r:embed="rId3">
            <a:alphaModFix/>
          </a:blip>
          <a:srcRect t="18335" b="18329"/>
          <a:stretch/>
        </p:blipFill>
        <p:spPr>
          <a:xfrm>
            <a:off x="0" y="2514600"/>
            <a:ext cx="12192000" cy="4343400"/>
          </a:xfrm>
          <a:prstGeom prst="rect">
            <a:avLst/>
          </a:prstGeom>
          <a:noFill/>
          <a:ln>
            <a:noFill/>
          </a:ln>
        </p:spPr>
      </p:pic>
      <p:sp>
        <p:nvSpPr>
          <p:cNvPr id="200" name="Google Shape;200;g7e56ec135b_0_24"/>
          <p:cNvSpPr/>
          <p:nvPr/>
        </p:nvSpPr>
        <p:spPr>
          <a:xfrm>
            <a:off x="0" y="1710258"/>
            <a:ext cx="12192000" cy="5147700"/>
          </a:xfrm>
          <a:prstGeom prst="rect">
            <a:avLst/>
          </a:prstGeom>
          <a:gradFill>
            <a:gsLst>
              <a:gs pos="0">
                <a:srgbClr val="FFFFFF">
                  <a:alpha val="0"/>
                </a:srgbClr>
              </a:gs>
              <a:gs pos="34000">
                <a:srgbClr val="FFFFFF">
                  <a:alpha val="49803"/>
                </a:srgbClr>
              </a:gs>
              <a:gs pos="85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01" name="Google Shape;201;g7e56ec135b_0_24"/>
          <p:cNvSpPr/>
          <p:nvPr/>
        </p:nvSpPr>
        <p:spPr>
          <a:xfrm rot="10800000" flipH="1">
            <a:off x="1" y="1945"/>
            <a:ext cx="2093022" cy="1641980"/>
          </a:xfrm>
          <a:custGeom>
            <a:avLst/>
            <a:gdLst/>
            <a:ahLst/>
            <a:cxnLst/>
            <a:rect l="l" t="t" r="r" b="b"/>
            <a:pathLst>
              <a:path w="3159278" h="2478461" extrusionOk="0">
                <a:moveTo>
                  <a:pt x="1350434" y="0"/>
                </a:moveTo>
                <a:lnTo>
                  <a:pt x="3159278" y="1810809"/>
                </a:lnTo>
                <a:lnTo>
                  <a:pt x="2490900" y="2478461"/>
                </a:lnTo>
                <a:lnTo>
                  <a:pt x="0" y="2478461"/>
                </a:lnTo>
                <a:lnTo>
                  <a:pt x="0" y="1348969"/>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pic>
        <p:nvPicPr>
          <p:cNvPr id="202" name="Google Shape;202;g7e56ec135b_0_24"/>
          <p:cNvPicPr preferRelativeResize="0"/>
          <p:nvPr/>
        </p:nvPicPr>
        <p:blipFill>
          <a:blip r:embed="rId4">
            <a:alphaModFix/>
          </a:blip>
          <a:stretch>
            <a:fillRect/>
          </a:stretch>
        </p:blipFill>
        <p:spPr>
          <a:xfrm>
            <a:off x="169500" y="2146400"/>
            <a:ext cx="11852999" cy="2565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g7e56ec135b_0_32"/>
          <p:cNvPicPr preferRelativeResize="0">
            <a:picLocks noGrp="1"/>
          </p:cNvPicPr>
          <p:nvPr>
            <p:ph type="pic" idx="2"/>
          </p:nvPr>
        </p:nvPicPr>
        <p:blipFill rotWithShape="1">
          <a:blip r:embed="rId3">
            <a:alphaModFix/>
          </a:blip>
          <a:srcRect t="18335" b="18329"/>
          <a:stretch/>
        </p:blipFill>
        <p:spPr>
          <a:xfrm>
            <a:off x="0" y="2514600"/>
            <a:ext cx="12192000" cy="4343400"/>
          </a:xfrm>
          <a:prstGeom prst="rect">
            <a:avLst/>
          </a:prstGeom>
          <a:noFill/>
          <a:ln>
            <a:noFill/>
          </a:ln>
        </p:spPr>
      </p:pic>
      <p:sp>
        <p:nvSpPr>
          <p:cNvPr id="208" name="Google Shape;208;g7e56ec135b_0_32"/>
          <p:cNvSpPr/>
          <p:nvPr/>
        </p:nvSpPr>
        <p:spPr>
          <a:xfrm>
            <a:off x="0" y="1710258"/>
            <a:ext cx="12192000" cy="5147700"/>
          </a:xfrm>
          <a:prstGeom prst="rect">
            <a:avLst/>
          </a:prstGeom>
          <a:gradFill>
            <a:gsLst>
              <a:gs pos="0">
                <a:srgbClr val="FFFFFF">
                  <a:alpha val="0"/>
                </a:srgbClr>
              </a:gs>
              <a:gs pos="34000">
                <a:srgbClr val="FFFFFF">
                  <a:alpha val="49803"/>
                </a:srgbClr>
              </a:gs>
              <a:gs pos="85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sp>
        <p:nvSpPr>
          <p:cNvPr id="209" name="Google Shape;209;g7e56ec135b_0_32"/>
          <p:cNvSpPr/>
          <p:nvPr/>
        </p:nvSpPr>
        <p:spPr>
          <a:xfrm rot="10800000" flipH="1">
            <a:off x="1" y="1945"/>
            <a:ext cx="2093022" cy="1641980"/>
          </a:xfrm>
          <a:custGeom>
            <a:avLst/>
            <a:gdLst/>
            <a:ahLst/>
            <a:cxnLst/>
            <a:rect l="l" t="t" r="r" b="b"/>
            <a:pathLst>
              <a:path w="3159278" h="2478461" extrusionOk="0">
                <a:moveTo>
                  <a:pt x="1350434" y="0"/>
                </a:moveTo>
                <a:lnTo>
                  <a:pt x="3159278" y="1810809"/>
                </a:lnTo>
                <a:lnTo>
                  <a:pt x="2490900" y="2478461"/>
                </a:lnTo>
                <a:lnTo>
                  <a:pt x="0" y="2478461"/>
                </a:lnTo>
                <a:lnTo>
                  <a:pt x="0" y="1348969"/>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reon"/>
              <a:ea typeface="Kreon"/>
              <a:cs typeface="Kreon"/>
              <a:sym typeface="Kreon"/>
            </a:endParaRPr>
          </a:p>
        </p:txBody>
      </p:sp>
      <p:pic>
        <p:nvPicPr>
          <p:cNvPr id="210" name="Google Shape;210;g7e56ec135b_0_32"/>
          <p:cNvPicPr preferRelativeResize="0"/>
          <p:nvPr/>
        </p:nvPicPr>
        <p:blipFill>
          <a:blip r:embed="rId4">
            <a:alphaModFix/>
          </a:blip>
          <a:stretch>
            <a:fillRect/>
          </a:stretch>
        </p:blipFill>
        <p:spPr>
          <a:xfrm>
            <a:off x="165475" y="1626813"/>
            <a:ext cx="11861050" cy="36043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range 4">
      <a:dk1>
        <a:srgbClr val="000000"/>
      </a:dk1>
      <a:lt1>
        <a:srgbClr val="FFFFFF"/>
      </a:lt1>
      <a:dk2>
        <a:srgbClr val="44546A"/>
      </a:dk2>
      <a:lt2>
        <a:srgbClr val="E7E6E6"/>
      </a:lt2>
      <a:accent1>
        <a:srgbClr val="FF9719"/>
      </a:accent1>
      <a:accent2>
        <a:srgbClr val="FF8C00"/>
      </a:accent2>
      <a:accent3>
        <a:srgbClr val="E57E00"/>
      </a:accent3>
      <a:accent4>
        <a:srgbClr val="CC7000"/>
      </a:accent4>
      <a:accent5>
        <a:srgbClr val="B26200"/>
      </a:accent5>
      <a:accent6>
        <a:srgbClr val="9954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175</Words>
  <Application>Microsoft Office PowerPoint</Application>
  <PresentationFormat>Widescreen</PresentationFormat>
  <Paragraphs>19</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Open Sans</vt:lpstr>
      <vt:lpstr>Arial</vt:lpstr>
      <vt:lpstr>Walter Turncoat</vt:lpstr>
      <vt:lpstr>Kreon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GiantDesign</dc:creator>
  <cp:lastModifiedBy>Czar</cp:lastModifiedBy>
  <cp:revision>2</cp:revision>
  <dcterms:created xsi:type="dcterms:W3CDTF">2019-10-04T11:53:31Z</dcterms:created>
  <dcterms:modified xsi:type="dcterms:W3CDTF">2020-02-18T14:18:08Z</dcterms:modified>
</cp:coreProperties>
</file>